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5"/>
  </p:sldMasterIdLst>
  <p:notesMasterIdLst>
    <p:notesMasterId r:id="rId49"/>
  </p:notesMasterIdLst>
  <p:sldIdLst>
    <p:sldId id="373" r:id="rId6"/>
    <p:sldId id="548" r:id="rId7"/>
    <p:sldId id="372" r:id="rId8"/>
    <p:sldId id="403" r:id="rId9"/>
    <p:sldId id="374" r:id="rId10"/>
    <p:sldId id="375" r:id="rId11"/>
    <p:sldId id="364" r:id="rId12"/>
    <p:sldId id="404" r:id="rId13"/>
    <p:sldId id="394" r:id="rId14"/>
    <p:sldId id="351" r:id="rId15"/>
    <p:sldId id="393" r:id="rId16"/>
    <p:sldId id="392" r:id="rId17"/>
    <p:sldId id="391" r:id="rId18"/>
    <p:sldId id="395" r:id="rId19"/>
    <p:sldId id="397" r:id="rId20"/>
    <p:sldId id="398" r:id="rId21"/>
    <p:sldId id="378" r:id="rId22"/>
    <p:sldId id="349" r:id="rId23"/>
    <p:sldId id="405" r:id="rId24"/>
    <p:sldId id="369" r:id="rId25"/>
    <p:sldId id="376" r:id="rId26"/>
    <p:sldId id="340" r:id="rId27"/>
    <p:sldId id="377" r:id="rId28"/>
    <p:sldId id="379" r:id="rId29"/>
    <p:sldId id="380" r:id="rId30"/>
    <p:sldId id="381" r:id="rId31"/>
    <p:sldId id="382" r:id="rId32"/>
    <p:sldId id="383" r:id="rId33"/>
    <p:sldId id="384" r:id="rId34"/>
    <p:sldId id="385" r:id="rId35"/>
    <p:sldId id="386" r:id="rId36"/>
    <p:sldId id="387" r:id="rId37"/>
    <p:sldId id="388" r:id="rId38"/>
    <p:sldId id="358" r:id="rId39"/>
    <p:sldId id="359" r:id="rId40"/>
    <p:sldId id="549" r:id="rId41"/>
    <p:sldId id="365" r:id="rId42"/>
    <p:sldId id="390" r:id="rId43"/>
    <p:sldId id="552" r:id="rId44"/>
    <p:sldId id="551" r:id="rId45"/>
    <p:sldId id="550" r:id="rId46"/>
    <p:sldId id="402" r:id="rId47"/>
    <p:sldId id="553" r:id="rId48"/>
  </p:sldIdLst>
  <p:sldSz cx="12192000" cy="6858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o Loescher" initials="TL" lastIdx="7" clrIdx="0">
    <p:extLst>
      <p:ext uri="{19B8F6BF-5375-455C-9EA6-DF929625EA0E}">
        <p15:presenceInfo xmlns:p15="http://schemas.microsoft.com/office/powerpoint/2012/main" userId="S::tloescher@allegient.com::9f15db7a-9632-43ea-b915-676fc2ba7a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1200B6-F201-47CA-A2EC-BB390ABE700E}" v="442" dt="2018-11-09T16:21:59.4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82872" autoAdjust="0"/>
  </p:normalViewPr>
  <p:slideViewPr>
    <p:cSldViewPr snapToGrid="0">
      <p:cViewPr varScale="1">
        <p:scale>
          <a:sx n="70" d="100"/>
          <a:sy n="70" d="100"/>
        </p:scale>
        <p:origin x="1171" y="1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E2058-F399-4CB6-9B92-42053FB6C30A}" type="datetimeFigureOut">
              <a:rPr lang="en-US" smtClean="0"/>
              <a:t>2/12/2019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73CAE0-A2B9-443C-9BC0-94F0A95C2449}" type="slidenum">
              <a:rPr lang="en-US" smtClean="0"/>
              <a:t>‹#›</a:t>
            </a:fld>
            <a:endParaRPr lang="en-US"/>
          </a:p>
        </p:txBody>
      </p:sp>
    </p:spTree>
    <p:extLst>
      <p:ext uri="{BB962C8B-B14F-4D97-AF65-F5344CB8AC3E}">
        <p14:creationId xmlns:p14="http://schemas.microsoft.com/office/powerpoint/2010/main" val="3711148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73CAE0-A2B9-443C-9BC0-94F0A95C2449}" type="slidenum">
              <a:rPr lang="en-US" smtClean="0"/>
              <a:t>1</a:t>
            </a:fld>
            <a:endParaRPr lang="en-US"/>
          </a:p>
        </p:txBody>
      </p:sp>
    </p:spTree>
    <p:extLst>
      <p:ext uri="{BB962C8B-B14F-4D97-AF65-F5344CB8AC3E}">
        <p14:creationId xmlns:p14="http://schemas.microsoft.com/office/powerpoint/2010/main" val="934783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Emerging</a:t>
            </a:r>
          </a:p>
          <a:p>
            <a:pPr lvl="1"/>
            <a:r>
              <a:rPr lang="en-US" sz="2400" dirty="0"/>
              <a:t>Explore rough ideas in different ways to poke holes and uncover new viewpoints</a:t>
            </a:r>
          </a:p>
          <a:p>
            <a:endParaRPr lang="en-US" dirty="0"/>
          </a:p>
          <a:p>
            <a:r>
              <a:rPr lang="en-US" dirty="0"/>
              <a:t>Discuss activities in more detail next week:</a:t>
            </a:r>
          </a:p>
          <a:p>
            <a:r>
              <a:rPr lang="en-US" dirty="0"/>
              <a:t>Goal is to take ideas and iterate, explore, enhance, discuss, and look at from different angles</a:t>
            </a:r>
          </a:p>
        </p:txBody>
      </p:sp>
      <p:sp>
        <p:nvSpPr>
          <p:cNvPr id="4" name="Slide Number Placeholder 3"/>
          <p:cNvSpPr>
            <a:spLocks noGrp="1"/>
          </p:cNvSpPr>
          <p:nvPr>
            <p:ph type="sldNum" sz="quarter" idx="5"/>
          </p:nvPr>
        </p:nvSpPr>
        <p:spPr/>
        <p:txBody>
          <a:bodyPr/>
          <a:lstStyle/>
          <a:p>
            <a:fld id="{0573CAE0-A2B9-443C-9BC0-94F0A95C2449}" type="slidenum">
              <a:rPr lang="en-US" smtClean="0"/>
              <a:t>12</a:t>
            </a:fld>
            <a:endParaRPr lang="en-US"/>
          </a:p>
        </p:txBody>
      </p:sp>
    </p:spTree>
    <p:extLst>
      <p:ext uri="{BB962C8B-B14F-4D97-AF65-F5344CB8AC3E}">
        <p14:creationId xmlns:p14="http://schemas.microsoft.com/office/powerpoint/2010/main" val="1030223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Converging</a:t>
            </a:r>
          </a:p>
          <a:p>
            <a:pPr lvl="1"/>
            <a:r>
              <a:rPr lang="en-US" sz="2400" dirty="0"/>
              <a:t>Bring disparate, opened, creatively-ideated thoughts together to approach an innovative multi-faceted 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activities in more detail next week:</a:t>
            </a:r>
          </a:p>
          <a:p>
            <a:r>
              <a:rPr lang="en-US" dirty="0"/>
              <a:t>Goal is to take different ideas and combine or reduce into a single aligned upon direction and understanding</a:t>
            </a:r>
          </a:p>
        </p:txBody>
      </p:sp>
      <p:sp>
        <p:nvSpPr>
          <p:cNvPr id="4" name="Slide Number Placeholder 3"/>
          <p:cNvSpPr>
            <a:spLocks noGrp="1"/>
          </p:cNvSpPr>
          <p:nvPr>
            <p:ph type="sldNum" sz="quarter" idx="5"/>
          </p:nvPr>
        </p:nvSpPr>
        <p:spPr/>
        <p:txBody>
          <a:bodyPr/>
          <a:lstStyle/>
          <a:p>
            <a:fld id="{0573CAE0-A2B9-443C-9BC0-94F0A95C2449}" type="slidenum">
              <a:rPr lang="en-US" smtClean="0"/>
              <a:t>13</a:t>
            </a:fld>
            <a:endParaRPr lang="en-US"/>
          </a:p>
        </p:txBody>
      </p:sp>
    </p:spTree>
    <p:extLst>
      <p:ext uri="{BB962C8B-B14F-4D97-AF65-F5344CB8AC3E}">
        <p14:creationId xmlns:p14="http://schemas.microsoft.com/office/powerpoint/2010/main" val="1685046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Simple standard workshop</a:t>
            </a:r>
          </a:p>
          <a:p>
            <a:endParaRPr lang="en-US" dirty="0"/>
          </a:p>
          <a:p>
            <a:r>
              <a:rPr lang="en-US" dirty="0"/>
              <a:t>Some quick examples</a:t>
            </a:r>
          </a:p>
          <a:p>
            <a:endParaRPr lang="en-US" dirty="0"/>
          </a:p>
          <a:p>
            <a:pPr marL="0" indent="0">
              <a:buFontTx/>
              <a:buNone/>
            </a:pPr>
            <a:r>
              <a:rPr lang="en-US" dirty="0"/>
              <a:t>Design – maybe what people typically think/expect, especially when the DMI UX practice lead is the one presenting…</a:t>
            </a:r>
          </a:p>
          <a:p>
            <a:pPr marL="171450" indent="-171450">
              <a:buFontTx/>
              <a:buChar char="-"/>
            </a:pPr>
            <a:r>
              <a:rPr lang="en-US" dirty="0"/>
              <a:t>Grounding: establish goals and constraints</a:t>
            </a:r>
          </a:p>
          <a:p>
            <a:pPr marL="171450" indent="-171450">
              <a:buFontTx/>
              <a:buChar char="-"/>
            </a:pPr>
            <a:r>
              <a:rPr lang="en-US" dirty="0"/>
              <a:t>Diverging: Brainstorm on various ideas based on different pain points</a:t>
            </a:r>
          </a:p>
          <a:p>
            <a:pPr marL="171450" indent="-171450">
              <a:buFontTx/>
              <a:buChar char="-"/>
            </a:pPr>
            <a:r>
              <a:rPr lang="en-US" dirty="0"/>
              <a:t>Emerging: Look at those ideas from different view points (business objectives, tech feasibility, user satisfaction, etc.)</a:t>
            </a:r>
          </a:p>
          <a:p>
            <a:pPr marL="171450" indent="-171450">
              <a:buFontTx/>
              <a:buChar char="-"/>
            </a:pPr>
            <a:r>
              <a:rPr lang="en-US" dirty="0"/>
              <a:t>Converging: Combine best features from different ideas into a single design direction</a:t>
            </a:r>
          </a:p>
          <a:p>
            <a:endParaRPr lang="en-US" dirty="0"/>
          </a:p>
          <a:p>
            <a:r>
              <a:rPr lang="en-US" dirty="0"/>
              <a:t>Backlog grooming/refinement</a:t>
            </a:r>
          </a:p>
          <a:p>
            <a:pPr marL="171450" indent="-171450">
              <a:buFontTx/>
              <a:buChar char="-"/>
            </a:pPr>
            <a:r>
              <a:rPr lang="en-US" dirty="0"/>
              <a:t>Grounding: establish point basis, then over the course of the grooming session, you repeat the following</a:t>
            </a:r>
          </a:p>
          <a:p>
            <a:pPr marL="171450" indent="-171450">
              <a:buFontTx/>
              <a:buChar char="-"/>
            </a:pPr>
            <a:r>
              <a:rPr lang="en-US" dirty="0"/>
              <a:t>Diverging: individuals determine point values individually (planning poker)</a:t>
            </a:r>
          </a:p>
          <a:p>
            <a:pPr marL="171450" indent="-171450">
              <a:buFontTx/>
              <a:buChar char="-"/>
            </a:pPr>
            <a:r>
              <a:rPr lang="en-US" dirty="0"/>
              <a:t>Emerging: Discuss why point values may be separate (looking at things from different viewpoints, discussing)</a:t>
            </a:r>
          </a:p>
          <a:p>
            <a:pPr marL="171450" indent="-171450">
              <a:buFontTx/>
              <a:buChar char="-"/>
            </a:pPr>
            <a:r>
              <a:rPr lang="en-US" dirty="0"/>
              <a:t>Converging: Agree upon a point value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0573CAE0-A2B9-443C-9BC0-94F0A95C2449}" type="slidenum">
              <a:rPr lang="en-US" smtClean="0"/>
              <a:t>14</a:t>
            </a:fld>
            <a:endParaRPr lang="en-US"/>
          </a:p>
        </p:txBody>
      </p:sp>
    </p:spTree>
    <p:extLst>
      <p:ext uri="{BB962C8B-B14F-4D97-AF65-F5344CB8AC3E}">
        <p14:creationId xmlns:p14="http://schemas.microsoft.com/office/powerpoint/2010/main" val="2647518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Chain multiple workshop activities back to back over multiple days</a:t>
            </a:r>
          </a:p>
        </p:txBody>
      </p:sp>
      <p:sp>
        <p:nvSpPr>
          <p:cNvPr id="4" name="Slide Number Placeholder 3"/>
          <p:cNvSpPr>
            <a:spLocks noGrp="1"/>
          </p:cNvSpPr>
          <p:nvPr>
            <p:ph type="sldNum" sz="quarter" idx="5"/>
          </p:nvPr>
        </p:nvSpPr>
        <p:spPr/>
        <p:txBody>
          <a:bodyPr/>
          <a:lstStyle/>
          <a:p>
            <a:fld id="{0573CAE0-A2B9-443C-9BC0-94F0A95C2449}" type="slidenum">
              <a:rPr lang="en-US" smtClean="0"/>
              <a:t>15</a:t>
            </a:fld>
            <a:endParaRPr lang="en-US"/>
          </a:p>
        </p:txBody>
      </p:sp>
    </p:spTree>
    <p:extLst>
      <p:ext uri="{BB962C8B-B14F-4D97-AF65-F5344CB8AC3E}">
        <p14:creationId xmlns:p14="http://schemas.microsoft.com/office/powerpoint/2010/main" val="2126234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meta workshop where you break into teams and iterate separately before coming back together at the end. I have seen corporate strategy teams operate something like this, where a large set of ideas of initiatives are generated explored, categorized, and discussed. Then each of the highest priority ideas gets a steering committee that dives in and ideates around their topic set. Months later, they converge and reprioritize based on outcomes.</a:t>
            </a:r>
          </a:p>
        </p:txBody>
      </p:sp>
      <p:sp>
        <p:nvSpPr>
          <p:cNvPr id="4" name="Slide Number Placeholder 3"/>
          <p:cNvSpPr>
            <a:spLocks noGrp="1"/>
          </p:cNvSpPr>
          <p:nvPr>
            <p:ph type="sldNum" sz="quarter" idx="5"/>
          </p:nvPr>
        </p:nvSpPr>
        <p:spPr/>
        <p:txBody>
          <a:bodyPr/>
          <a:lstStyle/>
          <a:p>
            <a:fld id="{0573CAE0-A2B9-443C-9BC0-94F0A95C2449}" type="slidenum">
              <a:rPr lang="en-US" smtClean="0"/>
              <a:t>16</a:t>
            </a:fld>
            <a:endParaRPr lang="en-US"/>
          </a:p>
        </p:txBody>
      </p:sp>
    </p:spTree>
    <p:extLst>
      <p:ext uri="{BB962C8B-B14F-4D97-AF65-F5344CB8AC3E}">
        <p14:creationId xmlns:p14="http://schemas.microsoft.com/office/powerpoint/2010/main" val="1872369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we want people to explore wild ideas, but even then, adding constraints helps them focus thoughts. </a:t>
            </a:r>
          </a:p>
          <a:p>
            <a:endParaRPr lang="en-US" dirty="0"/>
          </a:p>
          <a:p>
            <a:r>
              <a:rPr lang="en-US" dirty="0"/>
              <a:t>We have an activity that encourages divergence by using constraints (counterintuitive, I know). Imagine you had to solve this pain point for an astronaut and you had to use a mobile phone to do so – get people to think far out but in  constrained way. </a:t>
            </a:r>
          </a:p>
          <a:p>
            <a:endParaRPr lang="en-US" dirty="0"/>
          </a:p>
          <a:p>
            <a:r>
              <a:rPr lang="en-US" dirty="0"/>
              <a:t>Similarly, once you start to focus in, technical, regulatory, and process constraints allow you to ensure the converged ideas are actually feasible.</a:t>
            </a:r>
          </a:p>
        </p:txBody>
      </p:sp>
      <p:sp>
        <p:nvSpPr>
          <p:cNvPr id="4" name="Slide Number Placeholder 3"/>
          <p:cNvSpPr>
            <a:spLocks noGrp="1"/>
          </p:cNvSpPr>
          <p:nvPr>
            <p:ph type="sldNum" sz="quarter" idx="5"/>
          </p:nvPr>
        </p:nvSpPr>
        <p:spPr/>
        <p:txBody>
          <a:bodyPr/>
          <a:lstStyle/>
          <a:p>
            <a:fld id="{0573CAE0-A2B9-443C-9BC0-94F0A95C2449}" type="slidenum">
              <a:rPr lang="en-US" smtClean="0"/>
              <a:t>17</a:t>
            </a:fld>
            <a:endParaRPr lang="en-US"/>
          </a:p>
        </p:txBody>
      </p:sp>
    </p:spTree>
    <p:extLst>
      <p:ext uri="{BB962C8B-B14F-4D97-AF65-F5344CB8AC3E}">
        <p14:creationId xmlns:p14="http://schemas.microsoft.com/office/powerpoint/2010/main" val="1074223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Boundaries – must use sticky notes, only get 5 minutes, </a:t>
            </a:r>
            <a:r>
              <a:rPr lang="en-US" dirty="0" err="1"/>
              <a:t>etc</a:t>
            </a:r>
            <a:endParaRPr lang="en-US" dirty="0"/>
          </a:p>
        </p:txBody>
      </p:sp>
    </p:spTree>
    <p:extLst>
      <p:ext uri="{BB962C8B-B14F-4D97-AF65-F5344CB8AC3E}">
        <p14:creationId xmlns:p14="http://schemas.microsoft.com/office/powerpoint/2010/main" val="905629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say you are then organizing a workshop to get a problem solved. </a:t>
            </a:r>
          </a:p>
          <a:p>
            <a:endParaRPr lang="en-US" b="1" dirty="0"/>
          </a:p>
          <a:p>
            <a:r>
              <a:rPr lang="en-US" b="1" dirty="0"/>
              <a:t>What is your responsibility as the facilitator?</a:t>
            </a:r>
          </a:p>
        </p:txBody>
      </p:sp>
      <p:sp>
        <p:nvSpPr>
          <p:cNvPr id="4" name="Slide Number Placeholder 3"/>
          <p:cNvSpPr>
            <a:spLocks noGrp="1"/>
          </p:cNvSpPr>
          <p:nvPr>
            <p:ph type="sldNum" sz="quarter" idx="5"/>
          </p:nvPr>
        </p:nvSpPr>
        <p:spPr/>
        <p:txBody>
          <a:bodyPr/>
          <a:lstStyle/>
          <a:p>
            <a:fld id="{0573CAE0-A2B9-443C-9BC0-94F0A95C2449}" type="slidenum">
              <a:rPr lang="en-US" smtClean="0"/>
              <a:t>20</a:t>
            </a:fld>
            <a:endParaRPr lang="en-US"/>
          </a:p>
        </p:txBody>
      </p:sp>
    </p:spTree>
    <p:extLst>
      <p:ext uri="{BB962C8B-B14F-4D97-AF65-F5344CB8AC3E}">
        <p14:creationId xmlns:p14="http://schemas.microsoft.com/office/powerpoint/2010/main" val="865252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easy is literally the definition of facilitate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how can you “make easy?”</a:t>
            </a:r>
          </a:p>
        </p:txBody>
      </p:sp>
      <p:sp>
        <p:nvSpPr>
          <p:cNvPr id="4" name="Slide Number Placeholder 3"/>
          <p:cNvSpPr>
            <a:spLocks noGrp="1"/>
          </p:cNvSpPr>
          <p:nvPr>
            <p:ph type="sldNum" sz="quarter" idx="5"/>
          </p:nvPr>
        </p:nvSpPr>
        <p:spPr/>
        <p:txBody>
          <a:bodyPr/>
          <a:lstStyle/>
          <a:p>
            <a:fld id="{0573CAE0-A2B9-443C-9BC0-94F0A95C2449}" type="slidenum">
              <a:rPr lang="en-US" smtClean="0"/>
              <a:t>21</a:t>
            </a:fld>
            <a:endParaRPr lang="en-US"/>
          </a:p>
        </p:txBody>
      </p:sp>
    </p:spTree>
    <p:extLst>
      <p:ext uri="{BB962C8B-B14F-4D97-AF65-F5344CB8AC3E}">
        <p14:creationId xmlns:p14="http://schemas.microsoft.com/office/powerpoint/2010/main" val="4183519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can you “make easy?”</a:t>
            </a:r>
          </a:p>
        </p:txBody>
      </p:sp>
      <p:sp>
        <p:nvSpPr>
          <p:cNvPr id="4" name="Slide Number Placeholder 3"/>
          <p:cNvSpPr>
            <a:spLocks noGrp="1"/>
          </p:cNvSpPr>
          <p:nvPr>
            <p:ph type="sldNum" sz="quarter" idx="5"/>
          </p:nvPr>
        </p:nvSpPr>
        <p:spPr/>
        <p:txBody>
          <a:bodyPr/>
          <a:lstStyle/>
          <a:p>
            <a:fld id="{0573CAE0-A2B9-443C-9BC0-94F0A95C2449}" type="slidenum">
              <a:rPr lang="en-US" smtClean="0"/>
              <a:t>22</a:t>
            </a:fld>
            <a:endParaRPr lang="en-US"/>
          </a:p>
        </p:txBody>
      </p:sp>
    </p:spTree>
    <p:extLst>
      <p:ext uri="{BB962C8B-B14F-4D97-AF65-F5344CB8AC3E}">
        <p14:creationId xmlns:p14="http://schemas.microsoft.com/office/powerpoint/2010/main" val="1668776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A33905-2ED0-4FAF-A377-0AFED5A6B6B6}" type="slidenum">
              <a:rPr lang="en-US" smtClean="0"/>
              <a:t>2</a:t>
            </a:fld>
            <a:endParaRPr lang="en-US"/>
          </a:p>
        </p:txBody>
      </p:sp>
    </p:spTree>
    <p:extLst>
      <p:ext uri="{BB962C8B-B14F-4D97-AF65-F5344CB8AC3E}">
        <p14:creationId xmlns:p14="http://schemas.microsoft.com/office/powerpoint/2010/main" val="1467545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more practical sense, you can rely on this acronym to “make easy” – or you can look at it and just notice how it kind of makes an acronym that you will never likely remember, but reference it while you facilitate.</a:t>
            </a:r>
          </a:p>
        </p:txBody>
      </p:sp>
      <p:sp>
        <p:nvSpPr>
          <p:cNvPr id="4" name="Slide Number Placeholder 3"/>
          <p:cNvSpPr>
            <a:spLocks noGrp="1"/>
          </p:cNvSpPr>
          <p:nvPr>
            <p:ph type="sldNum" sz="quarter" idx="5"/>
          </p:nvPr>
        </p:nvSpPr>
        <p:spPr/>
        <p:txBody>
          <a:bodyPr/>
          <a:lstStyle/>
          <a:p>
            <a:fld id="{0573CAE0-A2B9-443C-9BC0-94F0A95C2449}" type="slidenum">
              <a:rPr lang="en-US" smtClean="0"/>
              <a:t>23</a:t>
            </a:fld>
            <a:endParaRPr lang="en-US"/>
          </a:p>
        </p:txBody>
      </p:sp>
    </p:spTree>
    <p:extLst>
      <p:ext uri="{BB962C8B-B14F-4D97-AF65-F5344CB8AC3E}">
        <p14:creationId xmlns:p14="http://schemas.microsoft.com/office/powerpoint/2010/main" val="954062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Listen for feedback throughout, and make sure to get feedback afterwards to get better over time</a:t>
            </a:r>
          </a:p>
          <a:p>
            <a:endParaRPr lang="en-US" dirty="0"/>
          </a:p>
          <a:p>
            <a:r>
              <a:rPr lang="en-US" dirty="0"/>
              <a:t>Anthem: emergence activities felt like they were spinning and wanted to take all the ideas forward, people starting to disengage, so we adapted and moved into a mini-grounding activity to set technical constraints and expectations for convergence and moved on to convergence rather than continuing to emerge for another hour as planned</a:t>
            </a:r>
          </a:p>
        </p:txBody>
      </p:sp>
      <p:sp>
        <p:nvSpPr>
          <p:cNvPr id="4" name="Slide Number Placeholder 3"/>
          <p:cNvSpPr>
            <a:spLocks noGrp="1"/>
          </p:cNvSpPr>
          <p:nvPr>
            <p:ph type="sldNum" sz="quarter" idx="5"/>
          </p:nvPr>
        </p:nvSpPr>
        <p:spPr/>
        <p:txBody>
          <a:bodyPr/>
          <a:lstStyle/>
          <a:p>
            <a:fld id="{0573CAE0-A2B9-443C-9BC0-94F0A95C2449}" type="slidenum">
              <a:rPr lang="en-US" smtClean="0"/>
              <a:t>24</a:t>
            </a:fld>
            <a:endParaRPr lang="en-US"/>
          </a:p>
        </p:txBody>
      </p:sp>
    </p:spTree>
    <p:extLst>
      <p:ext uri="{BB962C8B-B14F-4D97-AF65-F5344CB8AC3E}">
        <p14:creationId xmlns:p14="http://schemas.microsoft.com/office/powerpoint/2010/main" val="3516128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Listen to what is said, process it, and repeat it back out in your own words to ensure you and others in the room clearly heard and understood</a:t>
            </a:r>
          </a:p>
          <a:p>
            <a:endParaRPr lang="en-US" dirty="0"/>
          </a:p>
        </p:txBody>
      </p:sp>
      <p:sp>
        <p:nvSpPr>
          <p:cNvPr id="4" name="Slide Number Placeholder 3"/>
          <p:cNvSpPr>
            <a:spLocks noGrp="1"/>
          </p:cNvSpPr>
          <p:nvPr>
            <p:ph type="sldNum" sz="quarter" idx="5"/>
          </p:nvPr>
        </p:nvSpPr>
        <p:spPr/>
        <p:txBody>
          <a:bodyPr/>
          <a:lstStyle/>
          <a:p>
            <a:fld id="{0573CAE0-A2B9-443C-9BC0-94F0A95C2449}" type="slidenum">
              <a:rPr lang="en-US" smtClean="0"/>
              <a:t>25</a:t>
            </a:fld>
            <a:endParaRPr lang="en-US"/>
          </a:p>
        </p:txBody>
      </p:sp>
    </p:spTree>
    <p:extLst>
      <p:ext uri="{BB962C8B-B14F-4D97-AF65-F5344CB8AC3E}">
        <p14:creationId xmlns:p14="http://schemas.microsoft.com/office/powerpoint/2010/main" val="742840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Create space:  Ask them to reflect on someone else’s comments – give time for people to think. Try to encourage people to think of alternative viewpoints, ideas, and options.</a:t>
            </a:r>
          </a:p>
        </p:txBody>
      </p:sp>
      <p:sp>
        <p:nvSpPr>
          <p:cNvPr id="4" name="Slide Number Placeholder 3"/>
          <p:cNvSpPr>
            <a:spLocks noGrp="1"/>
          </p:cNvSpPr>
          <p:nvPr>
            <p:ph type="sldNum" sz="quarter" idx="5"/>
          </p:nvPr>
        </p:nvSpPr>
        <p:spPr/>
        <p:txBody>
          <a:bodyPr/>
          <a:lstStyle/>
          <a:p>
            <a:fld id="{0573CAE0-A2B9-443C-9BC0-94F0A95C2449}" type="slidenum">
              <a:rPr lang="en-US" smtClean="0"/>
              <a:t>26</a:t>
            </a:fld>
            <a:endParaRPr lang="en-US"/>
          </a:p>
        </p:txBody>
      </p:sp>
    </p:spTree>
    <p:extLst>
      <p:ext uri="{BB962C8B-B14F-4D97-AF65-F5344CB8AC3E}">
        <p14:creationId xmlns:p14="http://schemas.microsoft.com/office/powerpoint/2010/main" val="775664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Plan the workshop, and put a lot of thought into the various activities. However, your focus in planning is to have meaning in why you chose those activities. If the why changes (and it almost always does), be flexible and change your plan.</a:t>
            </a:r>
          </a:p>
          <a:p>
            <a:endParaRPr lang="en-US" dirty="0"/>
          </a:p>
          <a:p>
            <a:r>
              <a:rPr lang="en-US" dirty="0"/>
              <a:t>Anecdote: Card sorting workshop at </a:t>
            </a:r>
            <a:r>
              <a:rPr lang="en-US" dirty="0" err="1"/>
              <a:t>Hil</a:t>
            </a:r>
            <a:r>
              <a:rPr lang="en-US" dirty="0"/>
              <a:t>-Rom (I think?). Caleb had planned a card </a:t>
            </a:r>
            <a:r>
              <a:rPr lang="en-US" dirty="0" err="1"/>
              <a:t>sworting</a:t>
            </a:r>
            <a:r>
              <a:rPr lang="en-US" dirty="0"/>
              <a:t> workshop, they felt that they had already done finished their IA so we pivoted and “validated” the IA with a different activity ;)</a:t>
            </a:r>
          </a:p>
        </p:txBody>
      </p:sp>
      <p:sp>
        <p:nvSpPr>
          <p:cNvPr id="4" name="Slide Number Placeholder 3"/>
          <p:cNvSpPr>
            <a:spLocks noGrp="1"/>
          </p:cNvSpPr>
          <p:nvPr>
            <p:ph type="sldNum" sz="quarter" idx="5"/>
          </p:nvPr>
        </p:nvSpPr>
        <p:spPr/>
        <p:txBody>
          <a:bodyPr/>
          <a:lstStyle/>
          <a:p>
            <a:fld id="{0573CAE0-A2B9-443C-9BC0-94F0A95C2449}" type="slidenum">
              <a:rPr lang="en-US" smtClean="0"/>
              <a:t>27</a:t>
            </a:fld>
            <a:endParaRPr lang="en-US"/>
          </a:p>
        </p:txBody>
      </p:sp>
    </p:spTree>
    <p:extLst>
      <p:ext uri="{BB962C8B-B14F-4D97-AF65-F5344CB8AC3E}">
        <p14:creationId xmlns:p14="http://schemas.microsoft.com/office/powerpoint/2010/main" val="3723899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Don’t be afraid to remind the group of the ultimate objective, and to help them understand how each activity helps them get to that end goal. Keep people on task and focused. Sometimes that means cutting someone off – think about the fact that you are protecting the time and efficiency of everyone else in the room.</a:t>
            </a:r>
          </a:p>
          <a:p>
            <a:endParaRPr lang="en-US" dirty="0"/>
          </a:p>
        </p:txBody>
      </p:sp>
      <p:sp>
        <p:nvSpPr>
          <p:cNvPr id="4" name="Slide Number Placeholder 3"/>
          <p:cNvSpPr>
            <a:spLocks noGrp="1"/>
          </p:cNvSpPr>
          <p:nvPr>
            <p:ph type="sldNum" sz="quarter" idx="5"/>
          </p:nvPr>
        </p:nvSpPr>
        <p:spPr/>
        <p:txBody>
          <a:bodyPr/>
          <a:lstStyle/>
          <a:p>
            <a:fld id="{0573CAE0-A2B9-443C-9BC0-94F0A95C2449}" type="slidenum">
              <a:rPr lang="en-US" smtClean="0"/>
              <a:t>28</a:t>
            </a:fld>
            <a:endParaRPr lang="en-US"/>
          </a:p>
        </p:txBody>
      </p:sp>
    </p:spTree>
    <p:extLst>
      <p:ext uri="{BB962C8B-B14F-4D97-AF65-F5344CB8AC3E}">
        <p14:creationId xmlns:p14="http://schemas.microsoft.com/office/powerpoint/2010/main" val="244733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Don’t be afraid to ask questions. If you aren’t sure of something (assuming you’ve been paying attention), there is a decent chance someone else doesn’t know. Take the fall for the group and ask the “dumb” questions to help everyone feel equally involved.</a:t>
            </a:r>
          </a:p>
          <a:p>
            <a:endParaRPr lang="en-US" dirty="0"/>
          </a:p>
        </p:txBody>
      </p:sp>
      <p:sp>
        <p:nvSpPr>
          <p:cNvPr id="4" name="Slide Number Placeholder 3"/>
          <p:cNvSpPr>
            <a:spLocks noGrp="1"/>
          </p:cNvSpPr>
          <p:nvPr>
            <p:ph type="sldNum" sz="quarter" idx="5"/>
          </p:nvPr>
        </p:nvSpPr>
        <p:spPr/>
        <p:txBody>
          <a:bodyPr/>
          <a:lstStyle/>
          <a:p>
            <a:fld id="{0573CAE0-A2B9-443C-9BC0-94F0A95C2449}" type="slidenum">
              <a:rPr lang="en-US" smtClean="0"/>
              <a:t>29</a:t>
            </a:fld>
            <a:endParaRPr lang="en-US"/>
          </a:p>
        </p:txBody>
      </p:sp>
    </p:spTree>
    <p:extLst>
      <p:ext uri="{BB962C8B-B14F-4D97-AF65-F5344CB8AC3E}">
        <p14:creationId xmlns:p14="http://schemas.microsoft.com/office/powerpoint/2010/main" val="723473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that you will find very important things that aren’t super relevant to this workstream, but it is relevant to someone and likely to the organization. Parking lot it, come back to it in the follow up. Listen to the people that represent the minority – just because they may be drowned out doesn’t mean their point isn’t valid.</a:t>
            </a:r>
          </a:p>
        </p:txBody>
      </p:sp>
      <p:sp>
        <p:nvSpPr>
          <p:cNvPr id="4" name="Slide Number Placeholder 3"/>
          <p:cNvSpPr>
            <a:spLocks noGrp="1"/>
          </p:cNvSpPr>
          <p:nvPr>
            <p:ph type="sldNum" sz="quarter" idx="5"/>
          </p:nvPr>
        </p:nvSpPr>
        <p:spPr/>
        <p:txBody>
          <a:bodyPr/>
          <a:lstStyle/>
          <a:p>
            <a:fld id="{0573CAE0-A2B9-443C-9BC0-94F0A95C2449}" type="slidenum">
              <a:rPr lang="en-US" smtClean="0"/>
              <a:t>30</a:t>
            </a:fld>
            <a:endParaRPr lang="en-US"/>
          </a:p>
        </p:txBody>
      </p:sp>
    </p:spTree>
    <p:extLst>
      <p:ext uri="{BB962C8B-B14F-4D97-AF65-F5344CB8AC3E}">
        <p14:creationId xmlns:p14="http://schemas.microsoft.com/office/powerpoint/2010/main" val="2975292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you are a facilitator, you are not a participant. Ultimately, you job is to make the workshop go smoothly. If they ask you a question about your previous experiences, feel free to give them that info, but don’t jump into discussions or ideation directly if you can help it. As a facilitator, you SHOULD NOT PARTICIPATE in activities – you have power in the activities and you will sway opinions if you participate. Take off the hat if you need to be in the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“That’s one way to do it”</a:t>
            </a:r>
          </a:p>
          <a:p>
            <a:endParaRPr lang="en-US" dirty="0"/>
          </a:p>
        </p:txBody>
      </p:sp>
      <p:sp>
        <p:nvSpPr>
          <p:cNvPr id="4" name="Slide Number Placeholder 3"/>
          <p:cNvSpPr>
            <a:spLocks noGrp="1"/>
          </p:cNvSpPr>
          <p:nvPr>
            <p:ph type="sldNum" sz="quarter" idx="5"/>
          </p:nvPr>
        </p:nvSpPr>
        <p:spPr/>
        <p:txBody>
          <a:bodyPr/>
          <a:lstStyle/>
          <a:p>
            <a:fld id="{0573CAE0-A2B9-443C-9BC0-94F0A95C2449}" type="slidenum">
              <a:rPr lang="en-US" smtClean="0"/>
              <a:t>31</a:t>
            </a:fld>
            <a:endParaRPr lang="en-US"/>
          </a:p>
        </p:txBody>
      </p:sp>
    </p:spTree>
    <p:extLst>
      <p:ext uri="{BB962C8B-B14F-4D97-AF65-F5344CB8AC3E}">
        <p14:creationId xmlns:p14="http://schemas.microsoft.com/office/powerpoint/2010/main" val="22906026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 your own personality, style, and flavor. There is not “right” way to facilitate.</a:t>
            </a:r>
          </a:p>
        </p:txBody>
      </p:sp>
      <p:sp>
        <p:nvSpPr>
          <p:cNvPr id="4" name="Slide Number Placeholder 3"/>
          <p:cNvSpPr>
            <a:spLocks noGrp="1"/>
          </p:cNvSpPr>
          <p:nvPr>
            <p:ph type="sldNum" sz="quarter" idx="5"/>
          </p:nvPr>
        </p:nvSpPr>
        <p:spPr/>
        <p:txBody>
          <a:bodyPr/>
          <a:lstStyle/>
          <a:p>
            <a:fld id="{0573CAE0-A2B9-443C-9BC0-94F0A95C2449}" type="slidenum">
              <a:rPr lang="en-US" smtClean="0"/>
              <a:t>32</a:t>
            </a:fld>
            <a:endParaRPr lang="en-US"/>
          </a:p>
        </p:txBody>
      </p:sp>
    </p:spTree>
    <p:extLst>
      <p:ext uri="{BB962C8B-B14F-4D97-AF65-F5344CB8AC3E}">
        <p14:creationId xmlns:p14="http://schemas.microsoft.com/office/powerpoint/2010/main" val="1408315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73CAE0-A2B9-443C-9BC0-94F0A95C2449}" type="slidenum">
              <a:rPr lang="en-US" smtClean="0"/>
              <a:t>3</a:t>
            </a:fld>
            <a:endParaRPr lang="en-US"/>
          </a:p>
        </p:txBody>
      </p:sp>
    </p:spTree>
    <p:extLst>
      <p:ext uri="{BB962C8B-B14F-4D97-AF65-F5344CB8AC3E}">
        <p14:creationId xmlns:p14="http://schemas.microsoft.com/office/powerpoint/2010/main" val="3309961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people have dissenting opinions on a topic, you don’t need them to pull on boxing gloves, but have them explain their points of view one at a time and see what others think. If everyone agreed 100% of the time, you likely wouldn’t have needed the workshop and the issue could have been solved in an email.</a:t>
            </a:r>
          </a:p>
          <a:p>
            <a:endParaRPr lang="en-US" dirty="0"/>
          </a:p>
        </p:txBody>
      </p:sp>
      <p:sp>
        <p:nvSpPr>
          <p:cNvPr id="4" name="Slide Number Placeholder 3"/>
          <p:cNvSpPr>
            <a:spLocks noGrp="1"/>
          </p:cNvSpPr>
          <p:nvPr>
            <p:ph type="sldNum" sz="quarter" idx="5"/>
          </p:nvPr>
        </p:nvSpPr>
        <p:spPr/>
        <p:txBody>
          <a:bodyPr/>
          <a:lstStyle/>
          <a:p>
            <a:fld id="{0573CAE0-A2B9-443C-9BC0-94F0A95C2449}" type="slidenum">
              <a:rPr lang="en-US" smtClean="0"/>
              <a:t>33</a:t>
            </a:fld>
            <a:endParaRPr lang="en-US"/>
          </a:p>
        </p:txBody>
      </p:sp>
    </p:spTree>
    <p:extLst>
      <p:ext uri="{BB962C8B-B14F-4D97-AF65-F5344CB8AC3E}">
        <p14:creationId xmlns:p14="http://schemas.microsoft.com/office/powerpoint/2010/main" val="42201775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Paraphrase: </a:t>
            </a:r>
            <a:r>
              <a:rPr lang="en-US" sz="1100" kern="1200" dirty="0">
                <a:solidFill>
                  <a:schemeClr val="tx1"/>
                </a:solidFill>
                <a:latin typeface="+mn-lt"/>
                <a:ea typeface="+mn-ea"/>
                <a:cs typeface="+mn-cs"/>
              </a:rPr>
              <a:t>"Let me see if I understand...“  "I think what you're saying is...“</a:t>
            </a:r>
          </a:p>
          <a:p>
            <a:endParaRPr lang="en-US" sz="1100" kern="1200" dirty="0">
              <a:solidFill>
                <a:schemeClr val="tx1"/>
              </a:solidFill>
              <a:latin typeface="+mn-lt"/>
              <a:ea typeface="+mn-ea"/>
              <a:cs typeface="+mn-cs"/>
            </a:endParaRPr>
          </a:p>
          <a:p>
            <a:r>
              <a:rPr lang="en-US" dirty="0"/>
              <a:t>Create Expansion: “Can you give me an example?”  “Can you tell me more about that?”</a:t>
            </a:r>
          </a:p>
          <a:p>
            <a:endParaRPr lang="en-US" dirty="0"/>
          </a:p>
          <a:p>
            <a:r>
              <a:rPr lang="en-US" dirty="0"/>
              <a:t>Use Silence: Even if you feel awkward, the silence is MORE awkward for them. In an interview, try to make it to 7 secs</a:t>
            </a:r>
          </a:p>
          <a:p>
            <a:endParaRPr lang="en-US" dirty="0"/>
          </a:p>
          <a:p>
            <a:r>
              <a:rPr lang="en-US" dirty="0"/>
              <a:t>Link: “Can you tell me how that relates to…”</a:t>
            </a:r>
          </a:p>
          <a:p>
            <a:endParaRPr lang="en-US" dirty="0"/>
          </a:p>
          <a:p>
            <a:r>
              <a:rPr lang="en-US" dirty="0"/>
              <a:t>Encourage:  </a:t>
            </a:r>
            <a:r>
              <a:rPr lang="en-US" sz="1100" kern="1200" dirty="0">
                <a:solidFill>
                  <a:schemeClr val="tx1"/>
                </a:solidFill>
                <a:latin typeface="+mn-lt"/>
                <a:ea typeface="+mn-ea"/>
                <a:cs typeface="+mn-cs"/>
              </a:rPr>
              <a:t>Use an individual's role or area of expertise as an excuse to call on someone. "Everyone in this room is here because of their expertise and the value they bring.“  "Is this raising questions for anyone?“  "Does anyone want to add anything? It feels like something is missing.“</a:t>
            </a:r>
          </a:p>
          <a:p>
            <a:endParaRPr lang="en-US" sz="1100" kern="1200" dirty="0">
              <a:solidFill>
                <a:schemeClr val="tx1"/>
              </a:solidFill>
              <a:latin typeface="+mn-lt"/>
              <a:ea typeface="+mn-ea"/>
              <a:cs typeface="+mn-cs"/>
            </a:endParaRPr>
          </a:p>
          <a:p>
            <a:r>
              <a:rPr lang="en-US" dirty="0"/>
              <a:t>Create space:  Ask them to reflect on someone else’s comments – give time for people to think</a:t>
            </a:r>
          </a:p>
        </p:txBody>
      </p:sp>
    </p:spTree>
    <p:extLst>
      <p:ext uri="{BB962C8B-B14F-4D97-AF65-F5344CB8AC3E}">
        <p14:creationId xmlns:p14="http://schemas.microsoft.com/office/powerpoint/2010/main" val="923870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Find Common Ground: “It sounds like we are not in agreement in these areas…”  “It sounds like the common ground might be….”  “Let’s keep moving forward”</a:t>
            </a:r>
          </a:p>
          <a:p>
            <a:endParaRPr lang="en-US" dirty="0"/>
          </a:p>
          <a:p>
            <a:r>
              <a:rPr lang="en-US" sz="1100" kern="1200" dirty="0">
                <a:solidFill>
                  <a:schemeClr val="tx1"/>
                </a:solidFill>
                <a:latin typeface="+mn-lt"/>
                <a:ea typeface="+mn-ea"/>
                <a:cs typeface="+mn-cs"/>
              </a:rPr>
              <a:t>Summarize: “We just covered these things, next we’ll be moving to this…”</a:t>
            </a:r>
          </a:p>
          <a:p>
            <a:endParaRPr lang="en-US" sz="1100" kern="1200" dirty="0">
              <a:solidFill>
                <a:schemeClr val="tx1"/>
              </a:solidFill>
              <a:latin typeface="+mn-lt"/>
              <a:ea typeface="+mn-ea"/>
              <a:cs typeface="+mn-cs"/>
            </a:endParaRPr>
          </a:p>
          <a:p>
            <a:r>
              <a:rPr lang="en-US" sz="1100" kern="1200" dirty="0">
                <a:solidFill>
                  <a:schemeClr val="tx1"/>
                </a:solidFill>
                <a:latin typeface="+mn-lt"/>
                <a:ea typeface="+mn-ea"/>
                <a:cs typeface="+mn-cs"/>
              </a:rPr>
              <a:t>Balance: Balance content being created in addition to personalities in the room.  “It sounds like we’re coming up with great ideas, now let’s play devil’s advocate…” “As a [designer] how might you look at this?”</a:t>
            </a:r>
          </a:p>
          <a:p>
            <a:endParaRPr lang="en-US" sz="1100" kern="1200" dirty="0">
              <a:solidFill>
                <a:schemeClr val="tx1"/>
              </a:solidFill>
              <a:latin typeface="+mn-lt"/>
              <a:ea typeface="+mn-ea"/>
              <a:cs typeface="+mn-cs"/>
            </a:endParaRPr>
          </a:p>
          <a:p>
            <a:r>
              <a:rPr lang="en-US" sz="1100" kern="1200" dirty="0">
                <a:solidFill>
                  <a:schemeClr val="tx1"/>
                </a:solidFill>
                <a:latin typeface="+mn-lt"/>
                <a:ea typeface="+mn-ea"/>
                <a:cs typeface="+mn-cs"/>
              </a:rPr>
              <a:t>Use a Parking Lot: “This merits a bigger discussion.” “We’re too in the weeds; let’s table this for now.” You can assign action items from the Parking Lot</a:t>
            </a:r>
          </a:p>
          <a:p>
            <a:endParaRPr lang="en-US" sz="1100" kern="1200" dirty="0">
              <a:solidFill>
                <a:schemeClr val="tx1"/>
              </a:solidFill>
              <a:latin typeface="+mn-lt"/>
              <a:ea typeface="+mn-ea"/>
              <a:cs typeface="+mn-cs"/>
            </a:endParaRPr>
          </a:p>
          <a:p>
            <a:r>
              <a:rPr lang="en-US" sz="1100" kern="1200" dirty="0">
                <a:solidFill>
                  <a:schemeClr val="tx1"/>
                </a:solidFill>
                <a:latin typeface="+mn-lt"/>
                <a:ea typeface="+mn-ea"/>
                <a:cs typeface="+mn-cs"/>
              </a:rPr>
              <a:t>Create Artifacts: can create artifacts prior to switching to a new activity “Is everyone in agreement? Put your initials on this if you’re onboard.”  Artifacts can summarize the entire workshop (e.g. slide deck of photos, video / time lapse, etc.)</a:t>
            </a:r>
          </a:p>
          <a:p>
            <a:endParaRPr lang="en-US" sz="1100" kern="1200" dirty="0">
              <a:solidFill>
                <a:schemeClr val="tx1"/>
              </a:solidFill>
              <a:latin typeface="+mn-lt"/>
              <a:ea typeface="+mn-ea"/>
              <a:cs typeface="+mn-cs"/>
            </a:endParaRPr>
          </a:p>
          <a:p>
            <a:r>
              <a:rPr lang="en-US" sz="1100" kern="1200" dirty="0">
                <a:solidFill>
                  <a:schemeClr val="tx1"/>
                </a:solidFill>
                <a:latin typeface="+mn-lt"/>
                <a:ea typeface="+mn-ea"/>
                <a:cs typeface="+mn-cs"/>
              </a:rPr>
              <a:t>Sketch: Sketching takes disparate ideas in peoples heads and gets them into a shared reality. It is easier to react to something that is written or drawn out and adjust to come to </a:t>
            </a:r>
            <a:r>
              <a:rPr lang="en-US" sz="1100" kern="1200" dirty="0" err="1">
                <a:solidFill>
                  <a:schemeClr val="tx1"/>
                </a:solidFill>
                <a:latin typeface="+mn-lt"/>
                <a:ea typeface="+mn-ea"/>
                <a:cs typeface="+mn-cs"/>
              </a:rPr>
              <a:t>greement</a:t>
            </a:r>
            <a:r>
              <a:rPr lang="en-US" sz="1100" kern="1200" dirty="0">
                <a:solidFill>
                  <a:schemeClr val="tx1"/>
                </a:solidFill>
                <a:latin typeface="+mn-lt"/>
                <a:ea typeface="+mn-ea"/>
                <a:cs typeface="+mn-cs"/>
              </a:rPr>
              <a:t>. Use Sticky notes, flip charts, whiteboards etc. to draw simple diagrams and outline ideas with bullet lists</a:t>
            </a:r>
          </a:p>
        </p:txBody>
      </p:sp>
    </p:spTree>
    <p:extLst>
      <p:ext uri="{BB962C8B-B14F-4D97-AF65-F5344CB8AC3E}">
        <p14:creationId xmlns:p14="http://schemas.microsoft.com/office/powerpoint/2010/main" val="1672131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the stakeholders at play is key</a:t>
            </a:r>
          </a:p>
          <a:p>
            <a:endParaRPr lang="en-US" dirty="0"/>
          </a:p>
          <a:p>
            <a:r>
              <a:rPr lang="en-US" dirty="0"/>
              <a:t>Try to diversify (if possible) on:</a:t>
            </a:r>
          </a:p>
          <a:p>
            <a:r>
              <a:rPr lang="en-US" dirty="0"/>
              <a:t>Cultural Differences</a:t>
            </a:r>
          </a:p>
          <a:p>
            <a:r>
              <a:rPr lang="en-US" dirty="0"/>
              <a:t>Organizational/role differences</a:t>
            </a:r>
          </a:p>
          <a:p>
            <a:r>
              <a:rPr lang="en-US" dirty="0"/>
              <a:t>Goal differences</a:t>
            </a:r>
          </a:p>
          <a:p>
            <a:r>
              <a:rPr lang="en-US" dirty="0"/>
              <a:t>Background differences</a:t>
            </a:r>
          </a:p>
          <a:p>
            <a:r>
              <a:rPr lang="en-US" dirty="0"/>
              <a:t>Right vs left brained folks</a:t>
            </a:r>
          </a:p>
          <a:p>
            <a:r>
              <a:rPr lang="en-US" dirty="0"/>
              <a:t>User-centric vs business-centric vs IT-centric folks</a:t>
            </a:r>
          </a:p>
          <a:p>
            <a:endParaRPr lang="en-US" dirty="0"/>
          </a:p>
          <a:p>
            <a:r>
              <a:rPr lang="en-US" dirty="0"/>
              <a:t>Try to group (if possible) on:</a:t>
            </a:r>
          </a:p>
          <a:p>
            <a:r>
              <a:rPr lang="en-US" dirty="0"/>
              <a:t>Personality bearing similarities (group load dominating people together and quiet reserved people together to avoid steamrolling)</a:t>
            </a:r>
          </a:p>
          <a:p>
            <a:r>
              <a:rPr lang="en-US" dirty="0"/>
              <a:t>Org hierarchy similarities (group people at similar organizational hierarchy to avoid power dynamics)</a:t>
            </a:r>
          </a:p>
          <a:p>
            <a:endParaRPr lang="en-US" dirty="0"/>
          </a:p>
          <a:p>
            <a:r>
              <a:rPr lang="en-US" dirty="0"/>
              <a:t>Helpful to create, in advance, a matrix with these traits and identify possible group makeups</a:t>
            </a:r>
          </a:p>
          <a:p>
            <a:pPr marL="171450" indent="-171450">
              <a:buFont typeface="Arial" panose="020B0604020202020204" pitchFamily="34" charset="0"/>
              <a:buChar char="•"/>
            </a:pPr>
            <a:r>
              <a:rPr lang="en-US" dirty="0"/>
              <a:t>May want to consider switching groups between activities if dynamics aren’t working as expected. Its useful to have this at you disposal to aid in those changes</a:t>
            </a:r>
          </a:p>
        </p:txBody>
      </p:sp>
      <p:sp>
        <p:nvSpPr>
          <p:cNvPr id="4" name="Slide Number Placeholder 3"/>
          <p:cNvSpPr>
            <a:spLocks noGrp="1"/>
          </p:cNvSpPr>
          <p:nvPr>
            <p:ph type="sldNum" sz="quarter" idx="5"/>
          </p:nvPr>
        </p:nvSpPr>
        <p:spPr/>
        <p:txBody>
          <a:bodyPr/>
          <a:lstStyle/>
          <a:p>
            <a:fld id="{0573CAE0-A2B9-443C-9BC0-94F0A95C2449}" type="slidenum">
              <a:rPr lang="en-US" smtClean="0"/>
              <a:t>37</a:t>
            </a:fld>
            <a:endParaRPr lang="en-US"/>
          </a:p>
        </p:txBody>
      </p:sp>
    </p:spTree>
    <p:extLst>
      <p:ext uri="{BB962C8B-B14F-4D97-AF65-F5344CB8AC3E}">
        <p14:creationId xmlns:p14="http://schemas.microsoft.com/office/powerpoint/2010/main" val="37640352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Dominating and Quiet – Instead of asking open questions (“What do you guys think of X?”) try directing questions (“What do you think of X, Mary?”). Also you can limit the impact by grouping up into side discussions, or force each person to give their thoughts by having them write down ideas then go around and have each person read their ideas before discussing.</a:t>
            </a:r>
          </a:p>
        </p:txBody>
      </p:sp>
      <p:sp>
        <p:nvSpPr>
          <p:cNvPr id="4" name="Slide Number Placeholder 3"/>
          <p:cNvSpPr>
            <a:spLocks noGrp="1"/>
          </p:cNvSpPr>
          <p:nvPr>
            <p:ph type="sldNum" sz="quarter" idx="5"/>
          </p:nvPr>
        </p:nvSpPr>
        <p:spPr/>
        <p:txBody>
          <a:bodyPr/>
          <a:lstStyle/>
          <a:p>
            <a:fld id="{0573CAE0-A2B9-443C-9BC0-94F0A95C2449}" type="slidenum">
              <a:rPr lang="en-US" smtClean="0"/>
              <a:t>38</a:t>
            </a:fld>
            <a:endParaRPr lang="en-US"/>
          </a:p>
        </p:txBody>
      </p:sp>
    </p:spTree>
    <p:extLst>
      <p:ext uri="{BB962C8B-B14F-4D97-AF65-F5344CB8AC3E}">
        <p14:creationId xmlns:p14="http://schemas.microsoft.com/office/powerpoint/2010/main" val="41075710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Dissenting – Acknowledge concerns, and see if anyone else shares them. If they do, recognize them and show how the activities planned will address those concerns and how they aim to bring them to the end goal. Dissension typically comes from either a competing personal agenda or from a misunderstanding of the activities’ purposes. Remind of blue sky purposes and reframe discussions if fixating on some things.</a:t>
            </a:r>
          </a:p>
        </p:txBody>
      </p:sp>
      <p:sp>
        <p:nvSpPr>
          <p:cNvPr id="4" name="Slide Number Placeholder 3"/>
          <p:cNvSpPr>
            <a:spLocks noGrp="1"/>
          </p:cNvSpPr>
          <p:nvPr>
            <p:ph type="sldNum" sz="quarter" idx="5"/>
          </p:nvPr>
        </p:nvSpPr>
        <p:spPr/>
        <p:txBody>
          <a:bodyPr/>
          <a:lstStyle/>
          <a:p>
            <a:fld id="{0573CAE0-A2B9-443C-9BC0-94F0A95C2449}" type="slidenum">
              <a:rPr lang="en-US" smtClean="0"/>
              <a:t>39</a:t>
            </a:fld>
            <a:endParaRPr lang="en-US"/>
          </a:p>
        </p:txBody>
      </p:sp>
    </p:spTree>
    <p:extLst>
      <p:ext uri="{BB962C8B-B14F-4D97-AF65-F5344CB8AC3E}">
        <p14:creationId xmlns:p14="http://schemas.microsoft.com/office/powerpoint/2010/main" val="7696671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Sidebarring</a:t>
            </a:r>
            <a:r>
              <a:rPr lang="en-US" dirty="0"/>
              <a:t> – Lean on the parking lot – “do you guys have something to add to this?” If not, “should we add to the parking lot?” Football flags. If someone is the problem, make them the star (have them write ideas on the whiteboard for example). </a:t>
            </a:r>
          </a:p>
        </p:txBody>
      </p:sp>
      <p:sp>
        <p:nvSpPr>
          <p:cNvPr id="4" name="Slide Number Placeholder 3"/>
          <p:cNvSpPr>
            <a:spLocks noGrp="1"/>
          </p:cNvSpPr>
          <p:nvPr>
            <p:ph type="sldNum" sz="quarter" idx="5"/>
          </p:nvPr>
        </p:nvSpPr>
        <p:spPr/>
        <p:txBody>
          <a:bodyPr/>
          <a:lstStyle/>
          <a:p>
            <a:fld id="{0573CAE0-A2B9-443C-9BC0-94F0A95C2449}" type="slidenum">
              <a:rPr lang="en-US" smtClean="0"/>
              <a:t>40</a:t>
            </a:fld>
            <a:endParaRPr lang="en-US"/>
          </a:p>
        </p:txBody>
      </p:sp>
    </p:spTree>
    <p:extLst>
      <p:ext uri="{BB962C8B-B14F-4D97-AF65-F5344CB8AC3E}">
        <p14:creationId xmlns:p14="http://schemas.microsoft.com/office/powerpoint/2010/main" val="909625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Disengaged – Proctor (can work for Sidebars as well). Stand over, next to, or behind someone playing on their phone; and engage them directly See if you can tailor the activities such that they are more directly applicable to their goals. Provide regular “tech breaks” and really encourage people to check on their emails “so they don’t get disrupted during the next hour.” Have a 1:1 and see if they need to be included. People shouldn’t be in the room if they cant be engaged while they are there</a:t>
            </a:r>
          </a:p>
        </p:txBody>
      </p:sp>
      <p:sp>
        <p:nvSpPr>
          <p:cNvPr id="4" name="Slide Number Placeholder 3"/>
          <p:cNvSpPr>
            <a:spLocks noGrp="1"/>
          </p:cNvSpPr>
          <p:nvPr>
            <p:ph type="sldNum" sz="quarter" idx="5"/>
          </p:nvPr>
        </p:nvSpPr>
        <p:spPr/>
        <p:txBody>
          <a:bodyPr/>
          <a:lstStyle/>
          <a:p>
            <a:fld id="{0573CAE0-A2B9-443C-9BC0-94F0A95C2449}" type="slidenum">
              <a:rPr lang="en-US" smtClean="0"/>
              <a:t>41</a:t>
            </a:fld>
            <a:endParaRPr lang="en-US"/>
          </a:p>
        </p:txBody>
      </p:sp>
    </p:spTree>
    <p:extLst>
      <p:ext uri="{BB962C8B-B14F-4D97-AF65-F5344CB8AC3E}">
        <p14:creationId xmlns:p14="http://schemas.microsoft.com/office/powerpoint/2010/main" val="36190047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Plug </a:t>
            </a:r>
            <a:r>
              <a:rPr lang="en-US" dirty="0" err="1"/>
              <a:t>ux</a:t>
            </a:r>
            <a:r>
              <a:rPr lang="en-US" dirty="0"/>
              <a:t> as being able to help with people workshops if needed</a:t>
            </a:r>
          </a:p>
        </p:txBody>
      </p:sp>
      <p:sp>
        <p:nvSpPr>
          <p:cNvPr id="4" name="Slide Number Placeholder 3"/>
          <p:cNvSpPr>
            <a:spLocks noGrp="1"/>
          </p:cNvSpPr>
          <p:nvPr>
            <p:ph type="sldNum" sz="quarter" idx="5"/>
          </p:nvPr>
        </p:nvSpPr>
        <p:spPr/>
        <p:txBody>
          <a:bodyPr/>
          <a:lstStyle/>
          <a:p>
            <a:fld id="{0573CAE0-A2B9-443C-9BC0-94F0A95C2449}" type="slidenum">
              <a:rPr lang="en-US" smtClean="0"/>
              <a:t>42</a:t>
            </a:fld>
            <a:endParaRPr lang="en-US"/>
          </a:p>
        </p:txBody>
      </p:sp>
    </p:spTree>
    <p:extLst>
      <p:ext uri="{BB962C8B-B14F-4D97-AF65-F5344CB8AC3E}">
        <p14:creationId xmlns:p14="http://schemas.microsoft.com/office/powerpoint/2010/main" val="3505880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I like to open these up to the team. Show some initial rules and have a discussion with the group so they feel like they own their rules.</a:t>
            </a:r>
          </a:p>
        </p:txBody>
      </p:sp>
      <p:sp>
        <p:nvSpPr>
          <p:cNvPr id="4" name="Slide Number Placeholder 3"/>
          <p:cNvSpPr>
            <a:spLocks noGrp="1"/>
          </p:cNvSpPr>
          <p:nvPr>
            <p:ph type="sldNum" sz="quarter" idx="5"/>
          </p:nvPr>
        </p:nvSpPr>
        <p:spPr/>
        <p:txBody>
          <a:bodyPr/>
          <a:lstStyle/>
          <a:p>
            <a:fld id="{0573CAE0-A2B9-443C-9BC0-94F0A95C2449}" type="slidenum">
              <a:rPr lang="en-US" smtClean="0"/>
              <a:t>43</a:t>
            </a:fld>
            <a:endParaRPr lang="en-US"/>
          </a:p>
        </p:txBody>
      </p:sp>
    </p:spTree>
    <p:extLst>
      <p:ext uri="{BB962C8B-B14F-4D97-AF65-F5344CB8AC3E}">
        <p14:creationId xmlns:p14="http://schemas.microsoft.com/office/powerpoint/2010/main" val="2920305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room –</a:t>
            </a:r>
          </a:p>
          <a:p>
            <a:pPr marL="171450" indent="-171450">
              <a:buFont typeface="Arial" panose="020B0604020202020204" pitchFamily="34" charset="0"/>
              <a:buChar char="•"/>
            </a:pPr>
            <a:r>
              <a:rPr lang="en-US" dirty="0"/>
              <a:t>Who has been in a workshop before? </a:t>
            </a:r>
          </a:p>
          <a:p>
            <a:pPr marL="171450" indent="-171450">
              <a:buFont typeface="Arial" panose="020B0604020202020204" pitchFamily="34" charset="0"/>
              <a:buChar char="•"/>
            </a:pPr>
            <a:r>
              <a:rPr lang="en-US" dirty="0"/>
              <a:t>Who has facilitated one? </a:t>
            </a:r>
          </a:p>
          <a:p>
            <a:pPr marL="171450" indent="-171450">
              <a:buFont typeface="Arial" panose="020B0604020202020204" pitchFamily="34" charset="0"/>
              <a:buChar char="•"/>
            </a:pPr>
            <a:r>
              <a:rPr lang="en-US" dirty="0"/>
              <a:t>Can anyone give me their definition of a workshop?</a:t>
            </a:r>
          </a:p>
        </p:txBody>
      </p:sp>
      <p:sp>
        <p:nvSpPr>
          <p:cNvPr id="4" name="Slide Number Placeholder 3"/>
          <p:cNvSpPr>
            <a:spLocks noGrp="1"/>
          </p:cNvSpPr>
          <p:nvPr>
            <p:ph type="sldNum" sz="quarter" idx="5"/>
          </p:nvPr>
        </p:nvSpPr>
        <p:spPr/>
        <p:txBody>
          <a:bodyPr/>
          <a:lstStyle/>
          <a:p>
            <a:fld id="{0573CAE0-A2B9-443C-9BC0-94F0A95C2449}" type="slidenum">
              <a:rPr lang="en-US" smtClean="0"/>
              <a:t>4</a:t>
            </a:fld>
            <a:endParaRPr lang="en-US"/>
          </a:p>
        </p:txBody>
      </p:sp>
    </p:spTree>
    <p:extLst>
      <p:ext uri="{BB962C8B-B14F-4D97-AF65-F5344CB8AC3E}">
        <p14:creationId xmlns:p14="http://schemas.microsoft.com/office/powerpoint/2010/main" val="234309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don’t see the word UX or Design or Strategy or IA or anything like that here, because workshops are focus-agnostic. You can use these techniques to solve pretty much any problem as a team.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573CAE0-A2B9-443C-9BC0-94F0A95C2449}" type="slidenum">
              <a:rPr lang="en-US" smtClean="0"/>
              <a:t>5</a:t>
            </a:fld>
            <a:endParaRPr lang="en-US"/>
          </a:p>
        </p:txBody>
      </p:sp>
    </p:spTree>
    <p:extLst>
      <p:ext uri="{BB962C8B-B14F-4D97-AF65-F5344CB8AC3E}">
        <p14:creationId xmlns:p14="http://schemas.microsoft.com/office/powerpoint/2010/main" val="48340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definition is slightly more broad and open, and basically argues that any goal-driven meeting can be structured and conducted like a workshop if you can dedicate the time and resources to it, the goal is to DO some series of activities to produce some outcome.</a:t>
            </a:r>
          </a:p>
        </p:txBody>
      </p:sp>
      <p:sp>
        <p:nvSpPr>
          <p:cNvPr id="4" name="Slide Number Placeholder 3"/>
          <p:cNvSpPr>
            <a:spLocks noGrp="1"/>
          </p:cNvSpPr>
          <p:nvPr>
            <p:ph type="sldNum" sz="quarter" idx="5"/>
          </p:nvPr>
        </p:nvSpPr>
        <p:spPr/>
        <p:txBody>
          <a:bodyPr/>
          <a:lstStyle/>
          <a:p>
            <a:fld id="{0573CAE0-A2B9-443C-9BC0-94F0A95C2449}" type="slidenum">
              <a:rPr lang="en-US" smtClean="0"/>
              <a:t>6</a:t>
            </a:fld>
            <a:endParaRPr lang="en-US"/>
          </a:p>
        </p:txBody>
      </p:sp>
    </p:spTree>
    <p:extLst>
      <p:ext uri="{BB962C8B-B14F-4D97-AF65-F5344CB8AC3E}">
        <p14:creationId xmlns:p14="http://schemas.microsoft.com/office/powerpoint/2010/main" val="3101237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Many breeds – I don’t think this list covers them all – those of you who have been in or conducted a workshop, what “breed” was it? What was the goal?</a:t>
            </a:r>
          </a:p>
          <a:p>
            <a:endParaRPr lang="en-US" dirty="0"/>
          </a:p>
          <a:p>
            <a:pPr marL="171450" indent="-171450">
              <a:buFont typeface="Arial" panose="020B0604020202020204" pitchFamily="34" charset="0"/>
              <a:buChar char="•"/>
            </a:pPr>
            <a:r>
              <a:rPr lang="en-US" dirty="0"/>
              <a:t>Discovery: </a:t>
            </a:r>
            <a:r>
              <a:rPr lang="en-US" dirty="0" err="1"/>
              <a:t>Elict</a:t>
            </a:r>
            <a:r>
              <a:rPr lang="en-US" dirty="0"/>
              <a:t> and understand processes, journeys, requirements, </a:t>
            </a:r>
            <a:r>
              <a:rPr lang="en-US" dirty="0" err="1"/>
              <a:t>etc</a:t>
            </a:r>
            <a:endParaRPr lang="en-US" dirty="0"/>
          </a:p>
          <a:p>
            <a:pPr marL="171450" indent="-171450">
              <a:buFont typeface="Arial" panose="020B0604020202020204" pitchFamily="34" charset="0"/>
              <a:buChar char="•"/>
            </a:pPr>
            <a:r>
              <a:rPr lang="en-US" dirty="0"/>
              <a:t>Empathy: Better understand users based on previously conducted research, empathy activities, or by involving users in the workshop</a:t>
            </a:r>
          </a:p>
          <a:p>
            <a:pPr marL="171450" indent="-171450">
              <a:buFont typeface="Arial" panose="020B0604020202020204" pitchFamily="34" charset="0"/>
              <a:buChar char="•"/>
            </a:pPr>
            <a:r>
              <a:rPr lang="en-US" dirty="0"/>
              <a:t>Design: Try to take pain points and understanding to drive toward a future state conceptual design</a:t>
            </a:r>
          </a:p>
          <a:p>
            <a:pPr marL="171450" indent="-171450">
              <a:buFont typeface="Arial" panose="020B0604020202020204" pitchFamily="34" charset="0"/>
              <a:buChar char="•"/>
            </a:pPr>
            <a:r>
              <a:rPr lang="en-US" dirty="0"/>
              <a:t>Prioritize: Understand and evaluate various aspects of things to get a sense of priority and align on roadmap and direction</a:t>
            </a:r>
          </a:p>
          <a:p>
            <a:pPr marL="171450" indent="-171450">
              <a:buFont typeface="Arial" panose="020B0604020202020204" pitchFamily="34" charset="0"/>
              <a:buChar char="•"/>
            </a:pPr>
            <a:r>
              <a:rPr lang="en-US" dirty="0"/>
              <a:t>Critique: Discuss events or deliverables of some kind and explore how to better accomplish those ideas and artifacts moving forward.</a:t>
            </a:r>
          </a:p>
        </p:txBody>
      </p:sp>
      <p:sp>
        <p:nvSpPr>
          <p:cNvPr id="4" name="Slide Number Placeholder 3"/>
          <p:cNvSpPr>
            <a:spLocks noGrp="1"/>
          </p:cNvSpPr>
          <p:nvPr>
            <p:ph type="sldNum" sz="quarter" idx="5"/>
          </p:nvPr>
        </p:nvSpPr>
        <p:spPr/>
        <p:txBody>
          <a:bodyPr/>
          <a:lstStyle/>
          <a:p>
            <a:fld id="{0573CAE0-A2B9-443C-9BC0-94F0A95C2449}" type="slidenum">
              <a:rPr lang="en-US" smtClean="0"/>
              <a:t>7</a:t>
            </a:fld>
            <a:endParaRPr lang="en-US"/>
          </a:p>
        </p:txBody>
      </p:sp>
    </p:spTree>
    <p:extLst>
      <p:ext uri="{BB962C8B-B14F-4D97-AF65-F5344CB8AC3E}">
        <p14:creationId xmlns:p14="http://schemas.microsoft.com/office/powerpoint/2010/main" val="3106465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Grounding</a:t>
            </a:r>
          </a:p>
          <a:p>
            <a:pPr lvl="1"/>
            <a:r>
              <a:rPr lang="en-US" sz="2400" dirty="0"/>
              <a:t>Try to help everyone understand why they are here, what we know about the problem, share their understanding of the problem, come to a general consensus about the problem at hand</a:t>
            </a:r>
          </a:p>
          <a:p>
            <a:endParaRPr lang="en-US" dirty="0"/>
          </a:p>
          <a:p>
            <a:r>
              <a:rPr lang="en-US" dirty="0"/>
              <a:t>Business Goals and Purpose</a:t>
            </a:r>
          </a:p>
          <a:p>
            <a:r>
              <a:rPr lang="en-US" dirty="0"/>
              <a:t>Expectations</a:t>
            </a:r>
          </a:p>
          <a:p>
            <a:r>
              <a:rPr lang="en-US" dirty="0"/>
              <a:t>Ground Rules and Working Agreement</a:t>
            </a:r>
          </a:p>
          <a:p>
            <a:r>
              <a:rPr lang="en-US" dirty="0"/>
              <a:t>Establish Parking Lot</a:t>
            </a:r>
          </a:p>
          <a:p>
            <a:r>
              <a:rPr lang="en-US" dirty="0"/>
              <a:t>Scope</a:t>
            </a:r>
          </a:p>
        </p:txBody>
      </p:sp>
      <p:sp>
        <p:nvSpPr>
          <p:cNvPr id="4" name="Slide Number Placeholder 3"/>
          <p:cNvSpPr>
            <a:spLocks noGrp="1"/>
          </p:cNvSpPr>
          <p:nvPr>
            <p:ph type="sldNum" sz="quarter" idx="5"/>
          </p:nvPr>
        </p:nvSpPr>
        <p:spPr/>
        <p:txBody>
          <a:bodyPr/>
          <a:lstStyle/>
          <a:p>
            <a:fld id="{0573CAE0-A2B9-443C-9BC0-94F0A95C2449}" type="slidenum">
              <a:rPr lang="en-US" smtClean="0"/>
              <a:t>10</a:t>
            </a:fld>
            <a:endParaRPr lang="en-US"/>
          </a:p>
        </p:txBody>
      </p:sp>
    </p:spTree>
    <p:extLst>
      <p:ext uri="{BB962C8B-B14F-4D97-AF65-F5344CB8AC3E}">
        <p14:creationId xmlns:p14="http://schemas.microsoft.com/office/powerpoint/2010/main" val="375029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Diverging</a:t>
            </a:r>
          </a:p>
          <a:p>
            <a:pPr lvl="1"/>
            <a:r>
              <a:rPr lang="en-US" sz="2400" dirty="0"/>
              <a:t>Inspire unique, creative ideas at an individual or small teams level to force people to use unique perspectives to address parts of the greater problem</a:t>
            </a:r>
          </a:p>
          <a:p>
            <a:endParaRPr lang="en-US" dirty="0"/>
          </a:p>
          <a:p>
            <a:r>
              <a:rPr lang="en-US" dirty="0"/>
              <a:t>Discuss activities in more detail next week:</a:t>
            </a:r>
          </a:p>
          <a:p>
            <a:r>
              <a:rPr lang="en-US" dirty="0"/>
              <a:t>Come up with various ideas, typically more wild or specifically targeting a particular idea to ensure ideas are varied and different</a:t>
            </a:r>
          </a:p>
        </p:txBody>
      </p:sp>
      <p:sp>
        <p:nvSpPr>
          <p:cNvPr id="4" name="Slide Number Placeholder 3"/>
          <p:cNvSpPr>
            <a:spLocks noGrp="1"/>
          </p:cNvSpPr>
          <p:nvPr>
            <p:ph type="sldNum" sz="quarter" idx="5"/>
          </p:nvPr>
        </p:nvSpPr>
        <p:spPr/>
        <p:txBody>
          <a:bodyPr/>
          <a:lstStyle/>
          <a:p>
            <a:fld id="{0573CAE0-A2B9-443C-9BC0-94F0A95C2449}" type="slidenum">
              <a:rPr lang="en-US" smtClean="0"/>
              <a:t>11</a:t>
            </a:fld>
            <a:endParaRPr lang="en-US"/>
          </a:p>
        </p:txBody>
      </p:sp>
    </p:spTree>
    <p:extLst>
      <p:ext uri="{BB962C8B-B14F-4D97-AF65-F5344CB8AC3E}">
        <p14:creationId xmlns:p14="http://schemas.microsoft.com/office/powerpoint/2010/main" val="32382113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MI TEMPLATE - Cover Slide 0">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Shape 36"/>
          <p:cNvSpPr txBox="1">
            <a:spLocks noGrp="1"/>
          </p:cNvSpPr>
          <p:nvPr>
            <p:ph type="ctrTitle" hasCustomPrompt="1"/>
          </p:nvPr>
        </p:nvSpPr>
        <p:spPr>
          <a:xfrm>
            <a:off x="762000" y="3076333"/>
            <a:ext cx="7480800" cy="2244800"/>
          </a:xfrm>
          <a:prstGeom prst="rect">
            <a:avLst/>
          </a:prstGeom>
        </p:spPr>
        <p:txBody>
          <a:bodyPr lIns="91425" tIns="91425" rIns="91425" bIns="91425" anchor="b" anchorCtr="0"/>
          <a:lstStyle>
            <a:lvl1pPr rtl="0">
              <a:spcBef>
                <a:spcPts val="0"/>
              </a:spcBef>
              <a:buSzPct val="100000"/>
              <a:buFont typeface="Raleway"/>
              <a:defRPr sz="5333">
                <a:latin typeface="Raleway"/>
                <a:ea typeface="Raleway"/>
                <a:cs typeface="Raleway"/>
                <a:sym typeface="Raleway"/>
              </a:defRPr>
            </a:lvl1pPr>
            <a:lvl2pPr rtl="0">
              <a:spcBef>
                <a:spcPts val="0"/>
              </a:spcBef>
              <a:buSzPct val="100000"/>
              <a:defRPr sz="6400"/>
            </a:lvl2pPr>
            <a:lvl3pPr rtl="0">
              <a:spcBef>
                <a:spcPts val="0"/>
              </a:spcBef>
              <a:buSzPct val="100000"/>
              <a:defRPr sz="6400"/>
            </a:lvl3pPr>
            <a:lvl4pPr rtl="0">
              <a:spcBef>
                <a:spcPts val="0"/>
              </a:spcBef>
              <a:buSzPct val="100000"/>
              <a:defRPr sz="6400"/>
            </a:lvl4pPr>
            <a:lvl5pPr rtl="0">
              <a:spcBef>
                <a:spcPts val="0"/>
              </a:spcBef>
              <a:buSzPct val="100000"/>
              <a:defRPr sz="6400"/>
            </a:lvl5pPr>
            <a:lvl6pPr rtl="0">
              <a:spcBef>
                <a:spcPts val="0"/>
              </a:spcBef>
              <a:buSzPct val="100000"/>
              <a:defRPr sz="6400"/>
            </a:lvl6pPr>
            <a:lvl7pPr rtl="0">
              <a:spcBef>
                <a:spcPts val="0"/>
              </a:spcBef>
              <a:buSzPct val="100000"/>
              <a:defRPr sz="6400"/>
            </a:lvl7pPr>
            <a:lvl8pPr rtl="0">
              <a:spcBef>
                <a:spcPts val="0"/>
              </a:spcBef>
              <a:buSzPct val="100000"/>
              <a:defRPr sz="6400"/>
            </a:lvl8pPr>
            <a:lvl9pPr rtl="0">
              <a:spcBef>
                <a:spcPts val="0"/>
              </a:spcBef>
              <a:buSzPct val="100000"/>
              <a:defRPr sz="6400"/>
            </a:lvl9pPr>
          </a:lstStyle>
          <a:p>
            <a:r>
              <a:rPr lang="en-US" dirty="0"/>
              <a:t>CLICK TO EDIT MASTER TITLE STYLE</a:t>
            </a:r>
          </a:p>
        </p:txBody>
      </p:sp>
      <p:sp>
        <p:nvSpPr>
          <p:cNvPr id="37" name="Shape 37"/>
          <p:cNvSpPr txBox="1">
            <a:spLocks noGrp="1"/>
          </p:cNvSpPr>
          <p:nvPr>
            <p:ph type="subTitle" idx="1"/>
          </p:nvPr>
        </p:nvSpPr>
        <p:spPr>
          <a:xfrm>
            <a:off x="762000" y="5321217"/>
            <a:ext cx="7480800" cy="1046399"/>
          </a:xfrm>
          <a:prstGeom prst="rect">
            <a:avLst/>
          </a:prstGeom>
          <a:noFill/>
          <a:ln>
            <a:noFill/>
          </a:ln>
        </p:spPr>
        <p:txBody>
          <a:bodyPr lIns="91425" tIns="91425" rIns="91425" bIns="91425" anchor="t" anchorCtr="0"/>
          <a:lstStyle>
            <a:lvl1pPr rtl="0">
              <a:spcBef>
                <a:spcPts val="0"/>
              </a:spcBef>
              <a:buClr>
                <a:schemeClr val="dk2"/>
              </a:buClr>
              <a:buFont typeface="Raleway"/>
              <a:buNone/>
              <a:defRPr>
                <a:solidFill>
                  <a:schemeClr val="dk2"/>
                </a:solidFill>
                <a:latin typeface="Raleway"/>
                <a:ea typeface="Raleway"/>
                <a:cs typeface="Raleway"/>
                <a:sym typeface="Raleway"/>
              </a:defRPr>
            </a:lvl1pPr>
            <a:lvl2pPr rtl="0">
              <a:spcBef>
                <a:spcPts val="0"/>
              </a:spcBef>
              <a:buClr>
                <a:schemeClr val="dk2"/>
              </a:buClr>
              <a:buSzPct val="100000"/>
              <a:buNone/>
              <a:defRPr sz="4000">
                <a:solidFill>
                  <a:schemeClr val="dk2"/>
                </a:solidFill>
              </a:defRPr>
            </a:lvl2pPr>
            <a:lvl3pPr rtl="0">
              <a:spcBef>
                <a:spcPts val="0"/>
              </a:spcBef>
              <a:buClr>
                <a:schemeClr val="dk2"/>
              </a:buClr>
              <a:buSzPct val="100000"/>
              <a:buNone/>
              <a:defRPr sz="4000">
                <a:solidFill>
                  <a:schemeClr val="dk2"/>
                </a:solidFill>
              </a:defRPr>
            </a:lvl3pPr>
            <a:lvl4pPr rtl="0">
              <a:spcBef>
                <a:spcPts val="0"/>
              </a:spcBef>
              <a:buClr>
                <a:schemeClr val="dk2"/>
              </a:buClr>
              <a:buSzPct val="100000"/>
              <a:buNone/>
              <a:defRPr sz="4000">
                <a:solidFill>
                  <a:schemeClr val="dk2"/>
                </a:solidFill>
              </a:defRPr>
            </a:lvl4pPr>
            <a:lvl5pPr rtl="0">
              <a:spcBef>
                <a:spcPts val="0"/>
              </a:spcBef>
              <a:buClr>
                <a:schemeClr val="dk2"/>
              </a:buClr>
              <a:buSzPct val="100000"/>
              <a:buNone/>
              <a:defRPr sz="4000">
                <a:solidFill>
                  <a:schemeClr val="dk2"/>
                </a:solidFill>
              </a:defRPr>
            </a:lvl5pPr>
            <a:lvl6pPr rtl="0">
              <a:spcBef>
                <a:spcPts val="0"/>
              </a:spcBef>
              <a:buClr>
                <a:schemeClr val="dk2"/>
              </a:buClr>
              <a:buSzPct val="100000"/>
              <a:buNone/>
              <a:defRPr sz="4000">
                <a:solidFill>
                  <a:schemeClr val="dk2"/>
                </a:solidFill>
              </a:defRPr>
            </a:lvl6pPr>
            <a:lvl7pPr rtl="0">
              <a:spcBef>
                <a:spcPts val="0"/>
              </a:spcBef>
              <a:buClr>
                <a:schemeClr val="dk2"/>
              </a:buClr>
              <a:buSzPct val="100000"/>
              <a:buNone/>
              <a:defRPr sz="4000">
                <a:solidFill>
                  <a:schemeClr val="dk2"/>
                </a:solidFill>
              </a:defRPr>
            </a:lvl7pPr>
            <a:lvl8pPr rtl="0">
              <a:spcBef>
                <a:spcPts val="0"/>
              </a:spcBef>
              <a:buClr>
                <a:schemeClr val="dk2"/>
              </a:buClr>
              <a:buSzPct val="100000"/>
              <a:buNone/>
              <a:defRPr sz="4000">
                <a:solidFill>
                  <a:schemeClr val="dk2"/>
                </a:solidFill>
              </a:defRPr>
            </a:lvl8pPr>
            <a:lvl9pPr rtl="0">
              <a:spcBef>
                <a:spcPts val="0"/>
              </a:spcBef>
              <a:buClr>
                <a:schemeClr val="dk2"/>
              </a:buClr>
              <a:buSzPct val="100000"/>
              <a:buNone/>
              <a:defRPr sz="4000">
                <a:solidFill>
                  <a:schemeClr val="dk2"/>
                </a:solidFill>
              </a:defRPr>
            </a:lvl9pPr>
          </a:lstStyle>
          <a:p>
            <a:r>
              <a:rPr lang="en-US"/>
              <a:t>Click to edit Master subtitle style</a:t>
            </a:r>
            <a:endParaRPr/>
          </a:p>
        </p:txBody>
      </p:sp>
    </p:spTree>
    <p:extLst>
      <p:ext uri="{BB962C8B-B14F-4D97-AF65-F5344CB8AC3E}">
        <p14:creationId xmlns:p14="http://schemas.microsoft.com/office/powerpoint/2010/main" val="2901213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lain with hexagon pattern">
    <p:bg>
      <p:bgRef idx="1001">
        <a:schemeClr val="bg1"/>
      </p:bgRef>
    </p:bg>
    <p:spTree>
      <p:nvGrpSpPr>
        <p:cNvPr id="1" name="Shape 245"/>
        <p:cNvGrpSpPr/>
        <p:nvPr/>
      </p:nvGrpSpPr>
      <p:grpSpPr>
        <a:xfrm>
          <a:off x="0" y="0"/>
          <a:ext cx="0" cy="0"/>
          <a:chOff x="0" y="0"/>
          <a:chExt cx="0" cy="0"/>
        </a:xfrm>
      </p:grpSpPr>
      <p:sp>
        <p:nvSpPr>
          <p:cNvPr id="7" name="Title 1"/>
          <p:cNvSpPr>
            <a:spLocks noGrp="1"/>
          </p:cNvSpPr>
          <p:nvPr>
            <p:ph type="title" hasCustomPrompt="1"/>
          </p:nvPr>
        </p:nvSpPr>
        <p:spPr>
          <a:xfrm>
            <a:off x="305767" y="305768"/>
            <a:ext cx="6669199" cy="567829"/>
          </a:xfrm>
        </p:spPr>
        <p:txBody>
          <a:bodyPr vert="horz" anchor="t"/>
          <a:lstStyle>
            <a:lvl1pPr>
              <a:defRPr sz="1867">
                <a:solidFill>
                  <a:schemeClr val="tx2"/>
                </a:solidFill>
              </a:defRPr>
            </a:lvl1pPr>
          </a:lstStyle>
          <a:p>
            <a:r>
              <a:rPr lang="en-US" dirty="0"/>
              <a:t>CLICK TO EDIT MASTER TITLE STYLE</a:t>
            </a:r>
          </a:p>
        </p:txBody>
      </p:sp>
      <p:sp>
        <p:nvSpPr>
          <p:cNvPr id="3" name="Text Placeholder 2"/>
          <p:cNvSpPr>
            <a:spLocks noGrp="1"/>
          </p:cNvSpPr>
          <p:nvPr>
            <p:ph type="body" sz="quarter" idx="10"/>
          </p:nvPr>
        </p:nvSpPr>
        <p:spPr>
          <a:xfrm>
            <a:off x="609600" y="1122436"/>
            <a:ext cx="10005181" cy="5379135"/>
          </a:xfrm>
          <a:prstGeom prst="rect">
            <a:avLst/>
          </a:prstGeom>
        </p:spPr>
        <p:txBody>
          <a:bodyPr vert="horz"/>
          <a:lstStyle>
            <a:lvl1pPr marL="457189" indent="-457189">
              <a:buClr>
                <a:schemeClr val="accent1"/>
              </a:buClr>
              <a:buFont typeface="Lucida Grande"/>
              <a:buChar char="›"/>
              <a:defRPr sz="2667">
                <a:latin typeface="Raleway"/>
                <a:cs typeface="Raleway"/>
              </a:defRPr>
            </a:lvl1pPr>
            <a:lvl2pPr marL="992693" indent="-457189">
              <a:buClr>
                <a:schemeClr val="accent1"/>
              </a:buClr>
              <a:buFont typeface="Lucida Grande"/>
              <a:buChar char="›"/>
              <a:tabLst/>
              <a:defRPr sz="2667">
                <a:latin typeface="Raleway"/>
                <a:cs typeface="Raleway"/>
              </a:defRPr>
            </a:lvl2pPr>
            <a:lvl3pPr marL="1447764" indent="-457189">
              <a:buClr>
                <a:schemeClr val="accent1"/>
              </a:buClr>
              <a:buFont typeface="Lucida Grande"/>
              <a:buChar char="›"/>
              <a:defRPr sz="2667">
                <a:latin typeface="Raleway"/>
                <a:cs typeface="Raleway"/>
              </a:defRPr>
            </a:lvl3pPr>
            <a:lvl4pPr marL="1983268" indent="-457189">
              <a:buClr>
                <a:schemeClr val="accent1"/>
              </a:buClr>
              <a:buFont typeface="Lucida Grande"/>
              <a:buChar char="›"/>
              <a:defRPr sz="2667">
                <a:latin typeface="Raleway"/>
                <a:cs typeface="Raleway"/>
              </a:defRPr>
            </a:lvl4pPr>
            <a:lvl5pPr marL="2438339" indent="-457189">
              <a:buClr>
                <a:schemeClr val="accent1"/>
              </a:buClr>
              <a:buFont typeface="Lucida Grande"/>
              <a:buChar char="›"/>
              <a:tabLst/>
              <a:defRPr sz="2667">
                <a:latin typeface="Raleway"/>
                <a:cs typeface="Raleway"/>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3"/>
          <p:cNvSpPr>
            <a:spLocks noGrp="1"/>
          </p:cNvSpPr>
          <p:nvPr>
            <p:ph type="sldNum" sz="quarter" idx="4"/>
          </p:nvPr>
        </p:nvSpPr>
        <p:spPr>
          <a:xfrm>
            <a:off x="12859" y="6488297"/>
            <a:ext cx="804184" cy="366183"/>
          </a:xfrm>
          <a:prstGeom prst="rect">
            <a:avLst/>
          </a:prstGeom>
        </p:spPr>
        <p:txBody>
          <a:bodyPr vert="horz" lIns="91440" tIns="45720" rIns="91440" bIns="45720" rtlCol="0" anchor="ctr"/>
          <a:lstStyle>
            <a:lvl1pPr algn="l">
              <a:defRPr sz="1200">
                <a:solidFill>
                  <a:schemeClr val="bg2"/>
                </a:solidFill>
                <a:latin typeface="Helvetica Neue"/>
                <a:cs typeface="Helvetica Neue"/>
              </a:defRPr>
            </a:lvl1pPr>
          </a:lstStyle>
          <a:p>
            <a:fld id="{61233CA2-E532-4ED3-9C37-D2A1D669B991}" type="slidenum">
              <a:rPr lang="en-US" smtClean="0"/>
              <a:t>‹#›</a:t>
            </a:fld>
            <a:endParaRPr lang="en-US"/>
          </a:p>
        </p:txBody>
      </p:sp>
      <p:grpSp>
        <p:nvGrpSpPr>
          <p:cNvPr id="5" name="Group 9"/>
          <p:cNvGrpSpPr/>
          <p:nvPr/>
        </p:nvGrpSpPr>
        <p:grpSpPr>
          <a:xfrm>
            <a:off x="9341197" y="1915743"/>
            <a:ext cx="3035211" cy="2672624"/>
            <a:chOff x="79884" y="-148379"/>
            <a:chExt cx="2180505" cy="1920022"/>
          </a:xfrm>
        </p:grpSpPr>
        <p:sp>
          <p:nvSpPr>
            <p:cNvPr id="6" name="Hexagon 16"/>
            <p:cNvSpPr/>
            <p:nvPr/>
          </p:nvSpPr>
          <p:spPr>
            <a:xfrm rot="5400000">
              <a:off x="700818" y="1042239"/>
              <a:ext cx="583711" cy="526664"/>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9" name="Hexagon 17"/>
            <p:cNvSpPr/>
            <p:nvPr/>
          </p:nvSpPr>
          <p:spPr>
            <a:xfrm rot="5400000">
              <a:off x="1373795" y="885049"/>
              <a:ext cx="932144" cy="841044"/>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0" name="Hexagon 18"/>
            <p:cNvSpPr/>
            <p:nvPr/>
          </p:nvSpPr>
          <p:spPr>
            <a:xfrm rot="5400000">
              <a:off x="674058" y="-93094"/>
              <a:ext cx="1131355" cy="1020786"/>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1" name="Hexagon 19"/>
            <p:cNvSpPr/>
            <p:nvPr/>
          </p:nvSpPr>
          <p:spPr>
            <a:xfrm rot="5400000">
              <a:off x="60290" y="-99647"/>
              <a:ext cx="400982" cy="361793"/>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2" name="Hexagon 20"/>
            <p:cNvSpPr/>
            <p:nvPr/>
          </p:nvSpPr>
          <p:spPr>
            <a:xfrm rot="5400000">
              <a:off x="1837301" y="-35150"/>
              <a:ext cx="400982" cy="361793"/>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grpSp>
      <p:grpSp>
        <p:nvGrpSpPr>
          <p:cNvPr id="13" name="Group 27"/>
          <p:cNvGrpSpPr/>
          <p:nvPr/>
        </p:nvGrpSpPr>
        <p:grpSpPr>
          <a:xfrm>
            <a:off x="-115210" y="3703939"/>
            <a:ext cx="3035211" cy="2672624"/>
            <a:chOff x="79884" y="-148379"/>
            <a:chExt cx="2180505" cy="1920022"/>
          </a:xfrm>
        </p:grpSpPr>
        <p:sp>
          <p:nvSpPr>
            <p:cNvPr id="14" name="Hexagon 28"/>
            <p:cNvSpPr/>
            <p:nvPr/>
          </p:nvSpPr>
          <p:spPr>
            <a:xfrm rot="5400000">
              <a:off x="700818" y="1042239"/>
              <a:ext cx="583711" cy="526664"/>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5" name="Hexagon 29"/>
            <p:cNvSpPr/>
            <p:nvPr/>
          </p:nvSpPr>
          <p:spPr>
            <a:xfrm rot="5400000">
              <a:off x="1373795" y="885049"/>
              <a:ext cx="932144" cy="841044"/>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6" name="Hexagon 30"/>
            <p:cNvSpPr/>
            <p:nvPr/>
          </p:nvSpPr>
          <p:spPr>
            <a:xfrm rot="5400000">
              <a:off x="674058" y="-93094"/>
              <a:ext cx="1131355" cy="1020786"/>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7" name="Hexagon 31"/>
            <p:cNvSpPr/>
            <p:nvPr/>
          </p:nvSpPr>
          <p:spPr>
            <a:xfrm rot="5400000">
              <a:off x="60290" y="-99647"/>
              <a:ext cx="400982" cy="361793"/>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8" name="Hexagon 32"/>
            <p:cNvSpPr/>
            <p:nvPr/>
          </p:nvSpPr>
          <p:spPr>
            <a:xfrm rot="5400000">
              <a:off x="1837301" y="-35150"/>
              <a:ext cx="400982" cy="361793"/>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grpSp>
    </p:spTree>
    <p:extLst>
      <p:ext uri="{BB962C8B-B14F-4D97-AF65-F5344CB8AC3E}">
        <p14:creationId xmlns:p14="http://schemas.microsoft.com/office/powerpoint/2010/main" val="151834790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DMI TEMPLATE - Content 2">
    <p:bg>
      <p:bgPr>
        <a:solidFill>
          <a:srgbClr val="F0EFEB"/>
        </a:solidFill>
        <a:effectLst/>
      </p:bgPr>
    </p:bg>
    <p:spTree>
      <p:nvGrpSpPr>
        <p:cNvPr id="1" name="Shape 245"/>
        <p:cNvGrpSpPr/>
        <p:nvPr/>
      </p:nvGrpSpPr>
      <p:grpSpPr>
        <a:xfrm>
          <a:off x="0" y="0"/>
          <a:ext cx="0" cy="0"/>
          <a:chOff x="0" y="0"/>
          <a:chExt cx="0" cy="0"/>
        </a:xfrm>
      </p:grpSpPr>
      <p:sp>
        <p:nvSpPr>
          <p:cNvPr id="7" name="Title 1"/>
          <p:cNvSpPr>
            <a:spLocks noGrp="1"/>
          </p:cNvSpPr>
          <p:nvPr>
            <p:ph type="title" hasCustomPrompt="1"/>
          </p:nvPr>
        </p:nvSpPr>
        <p:spPr>
          <a:xfrm>
            <a:off x="305767" y="305768"/>
            <a:ext cx="6669199" cy="567829"/>
          </a:xfrm>
        </p:spPr>
        <p:txBody>
          <a:bodyPr vert="horz" anchor="t"/>
          <a:lstStyle>
            <a:lvl1pPr>
              <a:defRPr sz="1867">
                <a:solidFill>
                  <a:schemeClr val="bg2"/>
                </a:solidFill>
              </a:defRPr>
            </a:lvl1pPr>
          </a:lstStyle>
          <a:p>
            <a:r>
              <a:rPr lang="en-US" dirty="0"/>
              <a:t>CLICK TO EDIT MASTER TITLE STYLE</a:t>
            </a:r>
          </a:p>
        </p:txBody>
      </p:sp>
      <p:sp>
        <p:nvSpPr>
          <p:cNvPr id="3" name="Text Placeholder 2"/>
          <p:cNvSpPr>
            <a:spLocks noGrp="1"/>
          </p:cNvSpPr>
          <p:nvPr>
            <p:ph type="body" sz="quarter" idx="10"/>
          </p:nvPr>
        </p:nvSpPr>
        <p:spPr>
          <a:xfrm>
            <a:off x="609601" y="1122437"/>
            <a:ext cx="10005484" cy="5371147"/>
          </a:xfrm>
          <a:prstGeom prst="rect">
            <a:avLst/>
          </a:prstGeom>
        </p:spPr>
        <p:txBody>
          <a:bodyPr vert="horz"/>
          <a:lstStyle>
            <a:lvl1pPr marL="457189" indent="-457189">
              <a:buClr>
                <a:schemeClr val="accent1"/>
              </a:buClr>
              <a:buFont typeface="Lucida Grande"/>
              <a:buChar char="›"/>
              <a:defRPr sz="2667">
                <a:latin typeface="Raleway"/>
                <a:cs typeface="Raleway"/>
              </a:defRPr>
            </a:lvl1pPr>
            <a:lvl2pPr marL="992693" indent="-457189">
              <a:buClr>
                <a:schemeClr val="accent1"/>
              </a:buClr>
              <a:buFont typeface="Lucida Grande"/>
              <a:buChar char="›"/>
              <a:defRPr sz="2667">
                <a:latin typeface="Raleway"/>
                <a:cs typeface="Raleway"/>
              </a:defRPr>
            </a:lvl2pPr>
            <a:lvl3pPr marL="1450812" indent="-457189">
              <a:spcBef>
                <a:spcPts val="0"/>
              </a:spcBef>
              <a:buClr>
                <a:schemeClr val="accent1"/>
              </a:buClr>
              <a:buFont typeface="Lucida Grande"/>
              <a:buChar char="›"/>
              <a:defRPr sz="2667">
                <a:latin typeface="Raleway"/>
                <a:cs typeface="Raleway"/>
              </a:defRPr>
            </a:lvl3pPr>
            <a:lvl4pPr marL="1987246" indent="-457189">
              <a:buClr>
                <a:schemeClr val="accent1"/>
              </a:buClr>
              <a:buFont typeface="Lucida Grande"/>
              <a:buChar char="›"/>
              <a:defRPr sz="2667">
                <a:latin typeface="Raleway"/>
                <a:cs typeface="Raleway"/>
              </a:defRPr>
            </a:lvl4pPr>
            <a:lvl5pPr marL="2438339" indent="-457189">
              <a:buClr>
                <a:schemeClr val="accent1"/>
              </a:buClr>
              <a:buFont typeface="Lucida Grande"/>
              <a:buChar char="›"/>
              <a:defRPr sz="2667">
                <a:latin typeface="Raleway"/>
                <a:cs typeface="Raleway"/>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3"/>
          <p:cNvSpPr>
            <a:spLocks noGrp="1"/>
          </p:cNvSpPr>
          <p:nvPr>
            <p:ph type="sldNum" sz="quarter" idx="4"/>
          </p:nvPr>
        </p:nvSpPr>
        <p:spPr>
          <a:xfrm>
            <a:off x="12859" y="6488297"/>
            <a:ext cx="804184" cy="366183"/>
          </a:xfrm>
          <a:prstGeom prst="rect">
            <a:avLst/>
          </a:prstGeom>
        </p:spPr>
        <p:txBody>
          <a:bodyPr vert="horz" lIns="91440" tIns="45720" rIns="91440" bIns="45720" rtlCol="0" anchor="ctr"/>
          <a:lstStyle>
            <a:lvl1pPr algn="l">
              <a:defRPr sz="1200">
                <a:solidFill>
                  <a:schemeClr val="bg2"/>
                </a:solidFill>
                <a:latin typeface="Helvetica Neue"/>
                <a:cs typeface="Helvetica Neue"/>
              </a:defRPr>
            </a:lvl1pPr>
          </a:lstStyle>
          <a:p>
            <a:fld id="{61233CA2-E532-4ED3-9C37-D2A1D669B991}" type="slidenum">
              <a:rPr lang="en-US" smtClean="0"/>
              <a:t>‹#›</a:t>
            </a:fld>
            <a:endParaRPr lang="en-US"/>
          </a:p>
        </p:txBody>
      </p:sp>
    </p:spTree>
    <p:extLst>
      <p:ext uri="{BB962C8B-B14F-4D97-AF65-F5344CB8AC3E}">
        <p14:creationId xmlns:p14="http://schemas.microsoft.com/office/powerpoint/2010/main" val="3810397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MI TEMPLATE - Content 3">
    <p:bg>
      <p:bgPr>
        <a:solidFill>
          <a:schemeClr val="tx1"/>
        </a:solidFill>
        <a:effectLst/>
      </p:bgPr>
    </p:bg>
    <p:spTree>
      <p:nvGrpSpPr>
        <p:cNvPr id="1" name="Shape 245"/>
        <p:cNvGrpSpPr/>
        <p:nvPr/>
      </p:nvGrpSpPr>
      <p:grpSpPr>
        <a:xfrm>
          <a:off x="0" y="0"/>
          <a:ext cx="0" cy="0"/>
          <a:chOff x="0" y="0"/>
          <a:chExt cx="0" cy="0"/>
        </a:xfrm>
      </p:grpSpPr>
      <p:sp>
        <p:nvSpPr>
          <p:cNvPr id="7" name="Title 1"/>
          <p:cNvSpPr>
            <a:spLocks noGrp="1"/>
          </p:cNvSpPr>
          <p:nvPr>
            <p:ph type="title" hasCustomPrompt="1"/>
          </p:nvPr>
        </p:nvSpPr>
        <p:spPr>
          <a:xfrm>
            <a:off x="305767" y="305768"/>
            <a:ext cx="6669199" cy="567829"/>
          </a:xfrm>
        </p:spPr>
        <p:txBody>
          <a:bodyPr vert="horz" anchor="t"/>
          <a:lstStyle>
            <a:lvl1pPr>
              <a:defRPr sz="1867">
                <a:solidFill>
                  <a:schemeClr val="tx2"/>
                </a:solidFill>
              </a:defRPr>
            </a:lvl1pPr>
          </a:lstStyle>
          <a:p>
            <a:r>
              <a:rPr lang="en-US" dirty="0"/>
              <a:t>CLICK TO EDIT MASTER TITLE STYLE</a:t>
            </a:r>
          </a:p>
        </p:txBody>
      </p:sp>
      <p:sp>
        <p:nvSpPr>
          <p:cNvPr id="3" name="Text Placeholder 2"/>
          <p:cNvSpPr>
            <a:spLocks noGrp="1"/>
          </p:cNvSpPr>
          <p:nvPr>
            <p:ph type="body" sz="quarter" idx="10"/>
          </p:nvPr>
        </p:nvSpPr>
        <p:spPr>
          <a:xfrm>
            <a:off x="609601" y="1122437"/>
            <a:ext cx="10005484" cy="5374361"/>
          </a:xfrm>
          <a:prstGeom prst="rect">
            <a:avLst/>
          </a:prstGeom>
        </p:spPr>
        <p:txBody>
          <a:bodyPr vert="horz"/>
          <a:lstStyle>
            <a:lvl1pPr marL="457189" indent="-457189">
              <a:buClr>
                <a:schemeClr val="accent1"/>
              </a:buClr>
              <a:buFont typeface="Lucida Grande"/>
              <a:buChar char="›"/>
              <a:defRPr sz="2667">
                <a:solidFill>
                  <a:schemeClr val="bg1"/>
                </a:solidFill>
                <a:latin typeface="Raleway"/>
                <a:cs typeface="Raleway"/>
              </a:defRPr>
            </a:lvl1pPr>
            <a:lvl2pPr marL="987527" indent="-457189">
              <a:spcBef>
                <a:spcPts val="0"/>
              </a:spcBef>
              <a:buClr>
                <a:schemeClr val="accent1"/>
              </a:buClr>
              <a:buFont typeface="Lucida Grande"/>
              <a:buChar char="›"/>
              <a:defRPr sz="2667">
                <a:solidFill>
                  <a:schemeClr val="bg1"/>
                </a:solidFill>
                <a:latin typeface="Raleway"/>
                <a:cs typeface="Raleway"/>
              </a:defRPr>
            </a:lvl2pPr>
            <a:lvl3pPr marL="1450812" indent="-457189">
              <a:buClr>
                <a:schemeClr val="accent1"/>
              </a:buClr>
              <a:buFont typeface="Lucida Grande"/>
              <a:buChar char="›"/>
              <a:defRPr sz="2667">
                <a:solidFill>
                  <a:schemeClr val="bg1"/>
                </a:solidFill>
                <a:latin typeface="Raleway"/>
                <a:cs typeface="Raleway"/>
              </a:defRPr>
            </a:lvl3pPr>
            <a:lvl4pPr marL="1987246" indent="-457189">
              <a:buClr>
                <a:schemeClr val="accent1"/>
              </a:buClr>
              <a:buFont typeface="Lucida Grande"/>
              <a:buChar char="›"/>
              <a:defRPr sz="2667">
                <a:solidFill>
                  <a:schemeClr val="bg1"/>
                </a:solidFill>
                <a:latin typeface="Raleway"/>
                <a:cs typeface="Raleway"/>
              </a:defRPr>
            </a:lvl4pPr>
            <a:lvl5pPr marL="2438339" indent="-457189">
              <a:buClr>
                <a:schemeClr val="accent1"/>
              </a:buClr>
              <a:buFont typeface="Lucida Grande"/>
              <a:buChar char="›"/>
              <a:defRPr sz="2667">
                <a:solidFill>
                  <a:schemeClr val="bg1"/>
                </a:solidFill>
                <a:latin typeface="Raleway"/>
                <a:cs typeface="Raleway"/>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3"/>
          <p:cNvSpPr>
            <a:spLocks noGrp="1"/>
          </p:cNvSpPr>
          <p:nvPr>
            <p:ph type="sldNum" sz="quarter" idx="4"/>
          </p:nvPr>
        </p:nvSpPr>
        <p:spPr>
          <a:xfrm>
            <a:off x="12859" y="6488297"/>
            <a:ext cx="804184" cy="366183"/>
          </a:xfrm>
          <a:prstGeom prst="rect">
            <a:avLst/>
          </a:prstGeom>
        </p:spPr>
        <p:txBody>
          <a:bodyPr vert="horz" lIns="91440" tIns="45720" rIns="91440" bIns="45720" rtlCol="0" anchor="ctr"/>
          <a:lstStyle>
            <a:lvl1pPr algn="l">
              <a:defRPr sz="1200">
                <a:solidFill>
                  <a:schemeClr val="bg1"/>
                </a:solidFill>
                <a:latin typeface="Helvetica Neue"/>
                <a:cs typeface="Helvetica Neue"/>
              </a:defRPr>
            </a:lvl1pPr>
          </a:lstStyle>
          <a:p>
            <a:fld id="{61233CA2-E532-4ED3-9C37-D2A1D669B991}" type="slidenum">
              <a:rPr lang="en-US" smtClean="0"/>
              <a:t>‹#›</a:t>
            </a:fld>
            <a:endParaRPr lang="en-US"/>
          </a:p>
        </p:txBody>
      </p:sp>
      <p:pic>
        <p:nvPicPr>
          <p:cNvPr id="4" name="Picture 3">
            <a:extLst>
              <a:ext uri="{FF2B5EF4-FFF2-40B4-BE49-F238E27FC236}">
                <a16:creationId xmlns:a16="http://schemas.microsoft.com/office/drawing/2014/main" id="{3DAF3E01-FF5B-4CA3-8BD0-09C52FCA647C}"/>
              </a:ext>
            </a:extLst>
          </p:cNvPr>
          <p:cNvPicPr>
            <a:picLocks noChangeAspect="1"/>
          </p:cNvPicPr>
          <p:nvPr/>
        </p:nvPicPr>
        <p:blipFill rotWithShape="1">
          <a:blip r:embed="rId2"/>
          <a:srcRect r="34087"/>
          <a:stretch/>
        </p:blipFill>
        <p:spPr>
          <a:xfrm>
            <a:off x="10676741" y="6199153"/>
            <a:ext cx="856977" cy="449435"/>
          </a:xfrm>
          <a:prstGeom prst="rect">
            <a:avLst/>
          </a:prstGeom>
        </p:spPr>
      </p:pic>
    </p:spTree>
    <p:extLst>
      <p:ext uri="{BB962C8B-B14F-4D97-AF65-F5344CB8AC3E}">
        <p14:creationId xmlns:p14="http://schemas.microsoft.com/office/powerpoint/2010/main" val="2201976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MI TEMPLATE - Content 4">
    <p:spTree>
      <p:nvGrpSpPr>
        <p:cNvPr id="1" name="Shape 245"/>
        <p:cNvGrpSpPr/>
        <p:nvPr/>
      </p:nvGrpSpPr>
      <p:grpSpPr>
        <a:xfrm>
          <a:off x="0" y="0"/>
          <a:ext cx="0" cy="0"/>
          <a:chOff x="0" y="0"/>
          <a:chExt cx="0" cy="0"/>
        </a:xfrm>
      </p:grpSpPr>
      <p:sp>
        <p:nvSpPr>
          <p:cNvPr id="7" name="Title 1"/>
          <p:cNvSpPr>
            <a:spLocks noGrp="1"/>
          </p:cNvSpPr>
          <p:nvPr>
            <p:ph type="title" hasCustomPrompt="1"/>
          </p:nvPr>
        </p:nvSpPr>
        <p:spPr>
          <a:xfrm>
            <a:off x="305767" y="305768"/>
            <a:ext cx="6669199" cy="567829"/>
          </a:xfrm>
        </p:spPr>
        <p:txBody>
          <a:bodyPr vert="horz" anchor="t"/>
          <a:lstStyle>
            <a:lvl1pPr>
              <a:defRPr sz="1867">
                <a:solidFill>
                  <a:schemeClr val="bg2"/>
                </a:solidFill>
              </a:defRPr>
            </a:lvl1pPr>
          </a:lstStyle>
          <a:p>
            <a:r>
              <a:rPr lang="en-US" dirty="0"/>
              <a:t>CLICK TO EDIT MASTER TITLE STYLE</a:t>
            </a:r>
          </a:p>
        </p:txBody>
      </p:sp>
      <p:sp>
        <p:nvSpPr>
          <p:cNvPr id="5" name="Text Placeholder 2"/>
          <p:cNvSpPr>
            <a:spLocks noGrp="1"/>
          </p:cNvSpPr>
          <p:nvPr>
            <p:ph type="body" sz="quarter" idx="11"/>
          </p:nvPr>
        </p:nvSpPr>
        <p:spPr>
          <a:xfrm>
            <a:off x="609601" y="1122437"/>
            <a:ext cx="5326033" cy="4934857"/>
          </a:xfrm>
          <a:prstGeom prst="rect">
            <a:avLst/>
          </a:prstGeom>
        </p:spPr>
        <p:txBody>
          <a:bodyPr vert="horz"/>
          <a:lstStyle>
            <a:lvl1pPr marL="457189" indent="-457189">
              <a:buClr>
                <a:schemeClr val="accent1"/>
              </a:buClr>
              <a:buFont typeface="Lucida Grande"/>
              <a:buChar char="›"/>
              <a:defRPr sz="2667">
                <a:latin typeface="Raleway"/>
                <a:cs typeface="Raleway"/>
              </a:defRPr>
            </a:lvl1pPr>
            <a:lvl2pPr marL="992693" indent="-457189">
              <a:buClr>
                <a:schemeClr val="accent1"/>
              </a:buClr>
              <a:buFont typeface="Lucida Grande"/>
              <a:buChar char="›"/>
              <a:tabLst/>
              <a:defRPr sz="2667">
                <a:latin typeface="Raleway"/>
                <a:cs typeface="Raleway"/>
              </a:defRPr>
            </a:lvl2pPr>
            <a:lvl3pPr marL="1447764" indent="-457189">
              <a:buClr>
                <a:schemeClr val="accent1"/>
              </a:buClr>
              <a:buFont typeface="Lucida Grande"/>
              <a:buChar char="›"/>
              <a:defRPr sz="2667">
                <a:latin typeface="Raleway"/>
                <a:cs typeface="Raleway"/>
              </a:defRPr>
            </a:lvl3pPr>
            <a:lvl4pPr marL="1983268" indent="-457189">
              <a:buClr>
                <a:schemeClr val="accent1"/>
              </a:buClr>
              <a:buFont typeface="Lucida Grande"/>
              <a:buChar char="›"/>
              <a:defRPr sz="2667">
                <a:latin typeface="Raleway"/>
                <a:cs typeface="Raleway"/>
              </a:defRPr>
            </a:lvl4pPr>
            <a:lvl5pPr marL="2438339" indent="-457189">
              <a:buClr>
                <a:schemeClr val="accent1"/>
              </a:buClr>
              <a:buFont typeface="Lucida Grande"/>
              <a:buChar char="›"/>
              <a:tabLst/>
              <a:defRPr sz="2667">
                <a:latin typeface="Raleway"/>
                <a:cs typeface="Raleway"/>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2"/>
          </p:nvPr>
        </p:nvSpPr>
        <p:spPr>
          <a:xfrm>
            <a:off x="6282932" y="1122437"/>
            <a:ext cx="5326033" cy="4934857"/>
          </a:xfrm>
          <a:prstGeom prst="rect">
            <a:avLst/>
          </a:prstGeom>
        </p:spPr>
        <p:txBody>
          <a:bodyPr vert="horz"/>
          <a:lstStyle>
            <a:lvl1pPr marL="457189" indent="-457189">
              <a:buClr>
                <a:schemeClr val="accent1"/>
              </a:buClr>
              <a:buFont typeface="Lucida Grande"/>
              <a:buChar char="›"/>
              <a:defRPr sz="2667">
                <a:latin typeface="Raleway"/>
                <a:cs typeface="Raleway"/>
              </a:defRPr>
            </a:lvl1pPr>
            <a:lvl2pPr marL="992693" indent="-457189">
              <a:buClr>
                <a:schemeClr val="accent1"/>
              </a:buClr>
              <a:buFont typeface="Lucida Grande"/>
              <a:buChar char="›"/>
              <a:tabLst/>
              <a:defRPr sz="2667">
                <a:latin typeface="Raleway"/>
                <a:cs typeface="Raleway"/>
              </a:defRPr>
            </a:lvl2pPr>
            <a:lvl3pPr marL="1447764" indent="-457189">
              <a:buClr>
                <a:schemeClr val="accent1"/>
              </a:buClr>
              <a:buFont typeface="Lucida Grande"/>
              <a:buChar char="›"/>
              <a:defRPr sz="2667">
                <a:latin typeface="Raleway"/>
                <a:cs typeface="Raleway"/>
              </a:defRPr>
            </a:lvl3pPr>
            <a:lvl4pPr marL="1983268" indent="-457189">
              <a:buClr>
                <a:schemeClr val="accent1"/>
              </a:buClr>
              <a:buFont typeface="Lucida Grande"/>
              <a:buChar char="›"/>
              <a:defRPr sz="2667">
                <a:latin typeface="Raleway"/>
                <a:cs typeface="Raleway"/>
              </a:defRPr>
            </a:lvl4pPr>
            <a:lvl5pPr marL="2438339" indent="-457189">
              <a:buClr>
                <a:schemeClr val="accent1"/>
              </a:buClr>
              <a:buFont typeface="Lucida Grande"/>
              <a:buChar char="›"/>
              <a:tabLst/>
              <a:defRPr sz="2667">
                <a:latin typeface="Raleway"/>
                <a:cs typeface="Raleway"/>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3"/>
          <p:cNvSpPr>
            <a:spLocks noGrp="1"/>
          </p:cNvSpPr>
          <p:nvPr>
            <p:ph type="sldNum" sz="quarter" idx="4"/>
          </p:nvPr>
        </p:nvSpPr>
        <p:spPr>
          <a:xfrm>
            <a:off x="12859" y="6488297"/>
            <a:ext cx="804184" cy="366183"/>
          </a:xfrm>
          <a:prstGeom prst="rect">
            <a:avLst/>
          </a:prstGeom>
        </p:spPr>
        <p:txBody>
          <a:bodyPr vert="horz" lIns="91440" tIns="45720" rIns="91440" bIns="45720" rtlCol="0" anchor="ctr"/>
          <a:lstStyle>
            <a:lvl1pPr algn="l">
              <a:defRPr sz="1200">
                <a:solidFill>
                  <a:schemeClr val="bg2"/>
                </a:solidFill>
                <a:latin typeface="Helvetica Neue"/>
                <a:cs typeface="Helvetica Neue"/>
              </a:defRPr>
            </a:lvl1pPr>
          </a:lstStyle>
          <a:p>
            <a:fld id="{61233CA2-E532-4ED3-9C37-D2A1D669B991}" type="slidenum">
              <a:rPr lang="en-US" smtClean="0"/>
              <a:t>‹#›</a:t>
            </a:fld>
            <a:endParaRPr lang="en-US"/>
          </a:p>
        </p:txBody>
      </p:sp>
    </p:spTree>
    <p:extLst>
      <p:ext uri="{BB962C8B-B14F-4D97-AF65-F5344CB8AC3E}">
        <p14:creationId xmlns:p14="http://schemas.microsoft.com/office/powerpoint/2010/main" val="2583384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MI TEMPLATE - Content 5">
    <p:spTree>
      <p:nvGrpSpPr>
        <p:cNvPr id="1" name="Shape 249"/>
        <p:cNvGrpSpPr/>
        <p:nvPr/>
      </p:nvGrpSpPr>
      <p:grpSpPr>
        <a:xfrm>
          <a:off x="0" y="0"/>
          <a:ext cx="0" cy="0"/>
          <a:chOff x="0" y="0"/>
          <a:chExt cx="0" cy="0"/>
        </a:xfrm>
      </p:grpSpPr>
      <p:sp>
        <p:nvSpPr>
          <p:cNvPr id="4" name="Title 1"/>
          <p:cNvSpPr>
            <a:spLocks noGrp="1"/>
          </p:cNvSpPr>
          <p:nvPr>
            <p:ph type="title" hasCustomPrompt="1"/>
          </p:nvPr>
        </p:nvSpPr>
        <p:spPr>
          <a:xfrm>
            <a:off x="305767" y="305768"/>
            <a:ext cx="6669199" cy="567829"/>
          </a:xfrm>
        </p:spPr>
        <p:txBody>
          <a:bodyPr vert="horz" anchor="t"/>
          <a:lstStyle>
            <a:lvl1pPr>
              <a:defRPr sz="1867">
                <a:solidFill>
                  <a:schemeClr val="bg2"/>
                </a:solidFill>
              </a:defRPr>
            </a:lvl1pPr>
          </a:lstStyle>
          <a:p>
            <a:r>
              <a:rPr lang="en-US" dirty="0"/>
              <a:t>CLICK TO EDIT MASTER TITLE STYLE</a:t>
            </a:r>
          </a:p>
        </p:txBody>
      </p:sp>
      <p:sp>
        <p:nvSpPr>
          <p:cNvPr id="3" name="Slide Number Placeholder 3"/>
          <p:cNvSpPr>
            <a:spLocks noGrp="1"/>
          </p:cNvSpPr>
          <p:nvPr>
            <p:ph type="sldNum" sz="quarter" idx="4"/>
          </p:nvPr>
        </p:nvSpPr>
        <p:spPr>
          <a:xfrm>
            <a:off x="12859" y="6488297"/>
            <a:ext cx="804184" cy="366183"/>
          </a:xfrm>
          <a:prstGeom prst="rect">
            <a:avLst/>
          </a:prstGeom>
        </p:spPr>
        <p:txBody>
          <a:bodyPr vert="horz" lIns="91440" tIns="45720" rIns="91440" bIns="45720" rtlCol="0" anchor="ctr"/>
          <a:lstStyle>
            <a:lvl1pPr algn="l">
              <a:defRPr sz="1200">
                <a:solidFill>
                  <a:schemeClr val="bg2"/>
                </a:solidFill>
                <a:latin typeface="Helvetica Neue"/>
                <a:cs typeface="Helvetica Neue"/>
              </a:defRPr>
            </a:lvl1pPr>
          </a:lstStyle>
          <a:p>
            <a:fld id="{61233CA2-E532-4ED3-9C37-D2A1D669B991}" type="slidenum">
              <a:rPr lang="en-US" smtClean="0"/>
              <a:t>‹#›</a:t>
            </a:fld>
            <a:endParaRPr lang="en-US"/>
          </a:p>
        </p:txBody>
      </p:sp>
    </p:spTree>
    <p:extLst>
      <p:ext uri="{BB962C8B-B14F-4D97-AF65-F5344CB8AC3E}">
        <p14:creationId xmlns:p14="http://schemas.microsoft.com/office/powerpoint/2010/main" val="3622434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MI TEMPLATE - Content 6">
    <p:spTree>
      <p:nvGrpSpPr>
        <p:cNvPr id="1" name="Shape 348"/>
        <p:cNvGrpSpPr/>
        <p:nvPr/>
      </p:nvGrpSpPr>
      <p:grpSpPr>
        <a:xfrm>
          <a:off x="0" y="0"/>
          <a:ext cx="0" cy="0"/>
          <a:chOff x="0" y="0"/>
          <a:chExt cx="0" cy="0"/>
        </a:xfrm>
      </p:grpSpPr>
      <p:sp>
        <p:nvSpPr>
          <p:cNvPr id="5" name="Title 1"/>
          <p:cNvSpPr>
            <a:spLocks noGrp="1"/>
          </p:cNvSpPr>
          <p:nvPr>
            <p:ph type="title" hasCustomPrompt="1"/>
          </p:nvPr>
        </p:nvSpPr>
        <p:spPr>
          <a:xfrm>
            <a:off x="305767" y="305768"/>
            <a:ext cx="6669199" cy="567829"/>
          </a:xfrm>
        </p:spPr>
        <p:txBody>
          <a:bodyPr vert="horz" anchor="t"/>
          <a:lstStyle>
            <a:lvl1pPr>
              <a:defRPr sz="1867">
                <a:solidFill>
                  <a:schemeClr val="bg2"/>
                </a:solidFill>
              </a:defRPr>
            </a:lvl1pPr>
          </a:lstStyle>
          <a:p>
            <a:r>
              <a:rPr lang="en-US" dirty="0"/>
              <a:t>CLICK TO EDIT MASTER TITLE STYLE</a:t>
            </a:r>
          </a:p>
        </p:txBody>
      </p:sp>
      <p:sp>
        <p:nvSpPr>
          <p:cNvPr id="4" name="Text Placeholder 3"/>
          <p:cNvSpPr>
            <a:spLocks noGrp="1"/>
          </p:cNvSpPr>
          <p:nvPr>
            <p:ph type="body" sz="quarter" idx="10" hasCustomPrompt="1"/>
          </p:nvPr>
        </p:nvSpPr>
        <p:spPr>
          <a:xfrm>
            <a:off x="609600" y="1083735"/>
            <a:ext cx="10033000" cy="967619"/>
          </a:xfrm>
          <a:prstGeom prst="rect">
            <a:avLst/>
          </a:prstGeom>
        </p:spPr>
        <p:txBody>
          <a:bodyPr vert="horz" anchor="b"/>
          <a:lstStyle>
            <a:lvl1pPr marL="0" marR="0" indent="0" algn="l" defTabSz="1219170" rtl="0" eaLnBrk="1" fontAlgn="auto" latinLnBrk="0" hangingPunct="1">
              <a:lnSpc>
                <a:spcPct val="100000"/>
              </a:lnSpc>
              <a:spcBef>
                <a:spcPts val="0"/>
              </a:spcBef>
              <a:spcAft>
                <a:spcPts val="0"/>
              </a:spcAft>
              <a:buClrTx/>
              <a:buSzTx/>
              <a:buFontTx/>
              <a:buNone/>
              <a:tabLst/>
              <a:defRPr sz="2667" b="1" cap="all">
                <a:solidFill>
                  <a:schemeClr val="accent1"/>
                </a:solidFill>
                <a:latin typeface="Raleway"/>
                <a:cs typeface="Raleway"/>
              </a:defRPr>
            </a:lvl1pPr>
            <a:lvl2pPr>
              <a:defRPr>
                <a:latin typeface="Raleway"/>
                <a:cs typeface="Raleway"/>
              </a:defRPr>
            </a:lvl2pPr>
            <a:lvl3pPr>
              <a:defRPr>
                <a:latin typeface="Raleway"/>
                <a:cs typeface="Raleway"/>
              </a:defRPr>
            </a:lvl3pPr>
            <a:lvl4pPr>
              <a:defRPr>
                <a:latin typeface="Raleway"/>
                <a:cs typeface="Raleway"/>
              </a:defRPr>
            </a:lvl4pPr>
            <a:lvl5pPr>
              <a:defRPr>
                <a:latin typeface="Raleway"/>
                <a:cs typeface="Raleway"/>
              </a:defRPr>
            </a:lvl5pPr>
          </a:lstStyle>
          <a:p>
            <a:pPr lvl="0"/>
            <a:r>
              <a:rPr lang="en-US" dirty="0"/>
              <a:t>HEADLINE IN ALL CAPS</a:t>
            </a:r>
          </a:p>
        </p:txBody>
      </p:sp>
      <p:sp>
        <p:nvSpPr>
          <p:cNvPr id="6" name="Text Placeholder 2"/>
          <p:cNvSpPr>
            <a:spLocks noGrp="1"/>
          </p:cNvSpPr>
          <p:nvPr>
            <p:ph type="body" sz="quarter" idx="11"/>
          </p:nvPr>
        </p:nvSpPr>
        <p:spPr>
          <a:xfrm>
            <a:off x="609600" y="2051354"/>
            <a:ext cx="10005181" cy="4450217"/>
          </a:xfrm>
          <a:prstGeom prst="rect">
            <a:avLst/>
          </a:prstGeom>
        </p:spPr>
        <p:txBody>
          <a:bodyPr vert="horz"/>
          <a:lstStyle>
            <a:lvl1pPr marL="457189" indent="-457189">
              <a:buClr>
                <a:schemeClr val="accent1"/>
              </a:buClr>
              <a:buFont typeface="Lucida Grande"/>
              <a:buChar char="›"/>
              <a:defRPr sz="2667">
                <a:latin typeface="Raleway"/>
                <a:cs typeface="Raleway"/>
              </a:defRPr>
            </a:lvl1pPr>
            <a:lvl2pPr marL="992693" indent="-457189">
              <a:buClr>
                <a:schemeClr val="accent1"/>
              </a:buClr>
              <a:buFont typeface="Lucida Grande"/>
              <a:buChar char="›"/>
              <a:tabLst/>
              <a:defRPr sz="2667">
                <a:latin typeface="Raleway"/>
                <a:cs typeface="Raleway"/>
              </a:defRPr>
            </a:lvl2pPr>
            <a:lvl3pPr marL="1447764" indent="-457189">
              <a:buClr>
                <a:schemeClr val="accent1"/>
              </a:buClr>
              <a:buFont typeface="Lucida Grande"/>
              <a:buChar char="›"/>
              <a:defRPr sz="2667">
                <a:latin typeface="Raleway"/>
                <a:cs typeface="Raleway"/>
              </a:defRPr>
            </a:lvl3pPr>
            <a:lvl4pPr marL="1983268" indent="-457189">
              <a:buClr>
                <a:schemeClr val="accent1"/>
              </a:buClr>
              <a:buFont typeface="Lucida Grande"/>
              <a:buChar char="›"/>
              <a:defRPr sz="2667">
                <a:latin typeface="Raleway"/>
                <a:cs typeface="Raleway"/>
              </a:defRPr>
            </a:lvl4pPr>
            <a:lvl5pPr marL="2438339" indent="-457189">
              <a:buClr>
                <a:schemeClr val="accent1"/>
              </a:buClr>
              <a:buFont typeface="Lucida Grande"/>
              <a:buChar char="›"/>
              <a:tabLst/>
              <a:defRPr sz="2667">
                <a:latin typeface="Raleway"/>
                <a:cs typeface="Raleway"/>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3"/>
          <p:cNvSpPr>
            <a:spLocks noGrp="1"/>
          </p:cNvSpPr>
          <p:nvPr>
            <p:ph type="sldNum" sz="quarter" idx="4"/>
          </p:nvPr>
        </p:nvSpPr>
        <p:spPr>
          <a:xfrm>
            <a:off x="12859" y="6488297"/>
            <a:ext cx="804184" cy="366183"/>
          </a:xfrm>
          <a:prstGeom prst="rect">
            <a:avLst/>
          </a:prstGeom>
        </p:spPr>
        <p:txBody>
          <a:bodyPr vert="horz" lIns="91440" tIns="45720" rIns="91440" bIns="45720" rtlCol="0" anchor="ctr"/>
          <a:lstStyle>
            <a:lvl1pPr algn="l">
              <a:defRPr sz="1200">
                <a:solidFill>
                  <a:schemeClr val="bg2"/>
                </a:solidFill>
                <a:latin typeface="Helvetica Neue"/>
                <a:cs typeface="Helvetica Neue"/>
              </a:defRPr>
            </a:lvl1pPr>
          </a:lstStyle>
          <a:p>
            <a:fld id="{61233CA2-E532-4ED3-9C37-D2A1D669B991}" type="slidenum">
              <a:rPr lang="en-US" smtClean="0"/>
              <a:t>‹#›</a:t>
            </a:fld>
            <a:endParaRPr lang="en-US"/>
          </a:p>
        </p:txBody>
      </p:sp>
    </p:spTree>
    <p:extLst>
      <p:ext uri="{BB962C8B-B14F-4D97-AF65-F5344CB8AC3E}">
        <p14:creationId xmlns:p14="http://schemas.microsoft.com/office/powerpoint/2010/main" val="2084979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MI TEMPLATE - Content 7">
    <p:spTree>
      <p:nvGrpSpPr>
        <p:cNvPr id="1" name="Shape 348"/>
        <p:cNvGrpSpPr/>
        <p:nvPr/>
      </p:nvGrpSpPr>
      <p:grpSpPr>
        <a:xfrm>
          <a:off x="0" y="0"/>
          <a:ext cx="0" cy="0"/>
          <a:chOff x="0" y="0"/>
          <a:chExt cx="0" cy="0"/>
        </a:xfrm>
      </p:grpSpPr>
      <p:sp>
        <p:nvSpPr>
          <p:cNvPr id="5" name="Title 1"/>
          <p:cNvSpPr>
            <a:spLocks noGrp="1"/>
          </p:cNvSpPr>
          <p:nvPr>
            <p:ph type="title" hasCustomPrompt="1"/>
          </p:nvPr>
        </p:nvSpPr>
        <p:spPr>
          <a:xfrm>
            <a:off x="305767" y="305768"/>
            <a:ext cx="6669199" cy="567829"/>
          </a:xfrm>
        </p:spPr>
        <p:txBody>
          <a:bodyPr vert="horz" anchor="t"/>
          <a:lstStyle>
            <a:lvl1pPr>
              <a:defRPr sz="1867">
                <a:solidFill>
                  <a:schemeClr val="bg2"/>
                </a:solidFill>
              </a:defRPr>
            </a:lvl1pPr>
          </a:lstStyle>
          <a:p>
            <a:r>
              <a:rPr lang="en-US" dirty="0"/>
              <a:t>CLICK TO EDIT MASTER TITLE STYLE</a:t>
            </a:r>
          </a:p>
        </p:txBody>
      </p:sp>
      <p:sp>
        <p:nvSpPr>
          <p:cNvPr id="4" name="Text Placeholder 3"/>
          <p:cNvSpPr>
            <a:spLocks noGrp="1"/>
          </p:cNvSpPr>
          <p:nvPr>
            <p:ph type="body" sz="quarter" idx="10" hasCustomPrompt="1"/>
          </p:nvPr>
        </p:nvSpPr>
        <p:spPr>
          <a:xfrm>
            <a:off x="609600" y="1083735"/>
            <a:ext cx="10033000" cy="967619"/>
          </a:xfrm>
          <a:prstGeom prst="rect">
            <a:avLst/>
          </a:prstGeom>
        </p:spPr>
        <p:txBody>
          <a:bodyPr vert="horz" anchor="b"/>
          <a:lstStyle>
            <a:lvl1pPr marL="0" marR="0" indent="0" algn="l" defTabSz="1219170" rtl="0" eaLnBrk="1" fontAlgn="auto" latinLnBrk="0" hangingPunct="1">
              <a:lnSpc>
                <a:spcPct val="100000"/>
              </a:lnSpc>
              <a:spcBef>
                <a:spcPts val="0"/>
              </a:spcBef>
              <a:spcAft>
                <a:spcPts val="0"/>
              </a:spcAft>
              <a:buClrTx/>
              <a:buSzTx/>
              <a:buFontTx/>
              <a:buNone/>
              <a:tabLst/>
              <a:defRPr sz="2667" b="1" cap="all">
                <a:solidFill>
                  <a:schemeClr val="accent1"/>
                </a:solidFill>
                <a:latin typeface="Raleway"/>
                <a:cs typeface="Raleway"/>
              </a:defRPr>
            </a:lvl1pPr>
            <a:lvl2pPr>
              <a:defRPr>
                <a:latin typeface="Raleway"/>
                <a:cs typeface="Raleway"/>
              </a:defRPr>
            </a:lvl2pPr>
            <a:lvl3pPr>
              <a:defRPr>
                <a:latin typeface="Raleway"/>
                <a:cs typeface="Raleway"/>
              </a:defRPr>
            </a:lvl3pPr>
            <a:lvl4pPr>
              <a:defRPr>
                <a:latin typeface="Raleway"/>
                <a:cs typeface="Raleway"/>
              </a:defRPr>
            </a:lvl4pPr>
            <a:lvl5pPr>
              <a:defRPr>
                <a:latin typeface="Raleway"/>
                <a:cs typeface="Raleway"/>
              </a:defRPr>
            </a:lvl5pPr>
          </a:lstStyle>
          <a:p>
            <a:pPr lvl="0"/>
            <a:r>
              <a:rPr lang="en-US" dirty="0"/>
              <a:t>HEADLINE IN ALL CAPS</a:t>
            </a:r>
          </a:p>
        </p:txBody>
      </p:sp>
      <p:sp>
        <p:nvSpPr>
          <p:cNvPr id="7" name="Text Placeholder 2"/>
          <p:cNvSpPr>
            <a:spLocks noGrp="1"/>
          </p:cNvSpPr>
          <p:nvPr>
            <p:ph type="body" sz="quarter" idx="12"/>
          </p:nvPr>
        </p:nvSpPr>
        <p:spPr>
          <a:xfrm>
            <a:off x="609600" y="2051354"/>
            <a:ext cx="4934859" cy="4431695"/>
          </a:xfrm>
          <a:prstGeom prst="rect">
            <a:avLst/>
          </a:prstGeom>
        </p:spPr>
        <p:txBody>
          <a:bodyPr vert="horz"/>
          <a:lstStyle>
            <a:lvl1pPr marL="457189" indent="-457189">
              <a:buClr>
                <a:schemeClr val="accent1"/>
              </a:buClr>
              <a:buFont typeface="Lucida Grande"/>
              <a:buChar char="›"/>
              <a:defRPr sz="2667">
                <a:latin typeface="Raleway"/>
                <a:cs typeface="Raleway"/>
              </a:defRPr>
            </a:lvl1pPr>
            <a:lvl2pPr marL="992693" indent="-457189">
              <a:buClr>
                <a:schemeClr val="accent1"/>
              </a:buClr>
              <a:buFont typeface="Lucida Grande"/>
              <a:buChar char="›"/>
              <a:tabLst/>
              <a:defRPr sz="2667">
                <a:latin typeface="Raleway"/>
                <a:cs typeface="Raleway"/>
              </a:defRPr>
            </a:lvl2pPr>
            <a:lvl3pPr marL="1447764" indent="-457189">
              <a:buClr>
                <a:schemeClr val="accent1"/>
              </a:buClr>
              <a:buFont typeface="Lucida Grande"/>
              <a:buChar char="›"/>
              <a:defRPr sz="2667">
                <a:latin typeface="Raleway"/>
                <a:cs typeface="Raleway"/>
              </a:defRPr>
            </a:lvl3pPr>
            <a:lvl4pPr marL="1983268" indent="-457189">
              <a:buClr>
                <a:schemeClr val="accent1"/>
              </a:buClr>
              <a:buFont typeface="Lucida Grande"/>
              <a:buChar char="›"/>
              <a:defRPr sz="2667">
                <a:latin typeface="Raleway"/>
                <a:cs typeface="Raleway"/>
              </a:defRPr>
            </a:lvl4pPr>
            <a:lvl5pPr marL="2438339" indent="-457189">
              <a:buClr>
                <a:schemeClr val="accent1"/>
              </a:buClr>
              <a:buFont typeface="Lucida Grande"/>
              <a:buChar char="›"/>
              <a:tabLst/>
              <a:defRPr sz="2667">
                <a:latin typeface="Raleway"/>
                <a:cs typeface="Raleway"/>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5707741" y="2051354"/>
            <a:ext cx="4934859" cy="4431695"/>
          </a:xfrm>
          <a:prstGeom prst="rect">
            <a:avLst/>
          </a:prstGeom>
        </p:spPr>
        <p:txBody>
          <a:bodyPr vert="horz"/>
          <a:lstStyle>
            <a:lvl1pPr marL="457189" indent="-457189">
              <a:buClr>
                <a:schemeClr val="accent1"/>
              </a:buClr>
              <a:buFont typeface="Lucida Grande"/>
              <a:buChar char="›"/>
              <a:defRPr sz="2667">
                <a:latin typeface="Raleway"/>
                <a:cs typeface="Raleway"/>
              </a:defRPr>
            </a:lvl1pPr>
            <a:lvl2pPr marL="992693" indent="-457189">
              <a:buClr>
                <a:schemeClr val="accent1"/>
              </a:buClr>
              <a:buFont typeface="Lucida Grande"/>
              <a:buChar char="›"/>
              <a:tabLst/>
              <a:defRPr sz="2667">
                <a:latin typeface="Raleway"/>
                <a:cs typeface="Raleway"/>
              </a:defRPr>
            </a:lvl2pPr>
            <a:lvl3pPr marL="1447764" indent="-457189">
              <a:buClr>
                <a:schemeClr val="accent1"/>
              </a:buClr>
              <a:buFont typeface="Lucida Grande"/>
              <a:buChar char="›"/>
              <a:defRPr sz="2667">
                <a:latin typeface="Raleway"/>
                <a:cs typeface="Raleway"/>
              </a:defRPr>
            </a:lvl3pPr>
            <a:lvl4pPr marL="1983268" indent="-457189">
              <a:buClr>
                <a:schemeClr val="accent1"/>
              </a:buClr>
              <a:buFont typeface="Lucida Grande"/>
              <a:buChar char="›"/>
              <a:defRPr sz="2667">
                <a:latin typeface="Raleway"/>
                <a:cs typeface="Raleway"/>
              </a:defRPr>
            </a:lvl4pPr>
            <a:lvl5pPr marL="2438339" indent="-457189">
              <a:buClr>
                <a:schemeClr val="accent1"/>
              </a:buClr>
              <a:buFont typeface="Lucida Grande"/>
              <a:buChar char="›"/>
              <a:tabLst/>
              <a:defRPr sz="2667">
                <a:latin typeface="Raleway"/>
                <a:cs typeface="Raleway"/>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3"/>
          <p:cNvSpPr>
            <a:spLocks noGrp="1"/>
          </p:cNvSpPr>
          <p:nvPr>
            <p:ph type="sldNum" sz="quarter" idx="4"/>
          </p:nvPr>
        </p:nvSpPr>
        <p:spPr>
          <a:xfrm>
            <a:off x="12859" y="6488297"/>
            <a:ext cx="804184" cy="366183"/>
          </a:xfrm>
          <a:prstGeom prst="rect">
            <a:avLst/>
          </a:prstGeom>
        </p:spPr>
        <p:txBody>
          <a:bodyPr vert="horz" lIns="91440" tIns="45720" rIns="91440" bIns="45720" rtlCol="0" anchor="ctr"/>
          <a:lstStyle>
            <a:lvl1pPr algn="l">
              <a:defRPr sz="1200">
                <a:solidFill>
                  <a:schemeClr val="bg2"/>
                </a:solidFill>
                <a:latin typeface="Helvetica Neue"/>
                <a:cs typeface="Helvetica Neue"/>
              </a:defRPr>
            </a:lvl1pPr>
          </a:lstStyle>
          <a:p>
            <a:fld id="{61233CA2-E532-4ED3-9C37-D2A1D669B991}" type="slidenum">
              <a:rPr lang="en-US" smtClean="0"/>
              <a:t>‹#›</a:t>
            </a:fld>
            <a:endParaRPr lang="en-US"/>
          </a:p>
        </p:txBody>
      </p:sp>
    </p:spTree>
    <p:extLst>
      <p:ext uri="{BB962C8B-B14F-4D97-AF65-F5344CB8AC3E}">
        <p14:creationId xmlns:p14="http://schemas.microsoft.com/office/powerpoint/2010/main" val="582096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All white">
    <p:spTree>
      <p:nvGrpSpPr>
        <p:cNvPr id="1" name="Shape 242"/>
        <p:cNvGrpSpPr/>
        <p:nvPr/>
      </p:nvGrpSpPr>
      <p:grpSpPr>
        <a:xfrm>
          <a:off x="0" y="0"/>
          <a:ext cx="0" cy="0"/>
          <a:chOff x="0" y="0"/>
          <a:chExt cx="0" cy="0"/>
        </a:xfrm>
      </p:grpSpPr>
      <p:sp>
        <p:nvSpPr>
          <p:cNvPr id="244" name="Shape 244"/>
          <p:cNvSpPr txBox="1">
            <a:spLocks noGrp="1"/>
          </p:cNvSpPr>
          <p:nvPr>
            <p:ph type="body" idx="1"/>
          </p:nvPr>
        </p:nvSpPr>
        <p:spPr>
          <a:xfrm>
            <a:off x="609600" y="2051353"/>
            <a:ext cx="10033000" cy="4506744"/>
          </a:xfrm>
          <a:prstGeom prst="rect">
            <a:avLst/>
          </a:prstGeom>
        </p:spPr>
        <p:txBody>
          <a:bodyPr lIns="91425" tIns="91425" rIns="91425" bIns="91425" anchor="t" anchorCtr="0"/>
          <a:lstStyle>
            <a:lvl1pPr>
              <a:lnSpc>
                <a:spcPct val="100000"/>
              </a:lnSpc>
              <a:spcBef>
                <a:spcPts val="0"/>
              </a:spcBef>
              <a:defRPr sz="2667">
                <a:solidFill>
                  <a:srgbClr val="292D31"/>
                </a:solidFill>
                <a:latin typeface="Raleway"/>
                <a:ea typeface="Raleway"/>
                <a:cs typeface="Raleway"/>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pPr lvl="0"/>
            <a:r>
              <a:rPr lang="en-US"/>
              <a:t>Edit Master text styles</a:t>
            </a:r>
          </a:p>
        </p:txBody>
      </p:sp>
      <p:sp>
        <p:nvSpPr>
          <p:cNvPr id="6" name="Title 1"/>
          <p:cNvSpPr>
            <a:spLocks noGrp="1"/>
          </p:cNvSpPr>
          <p:nvPr>
            <p:ph type="title" hasCustomPrompt="1"/>
          </p:nvPr>
        </p:nvSpPr>
        <p:spPr>
          <a:xfrm>
            <a:off x="305767" y="305768"/>
            <a:ext cx="6669199" cy="567829"/>
          </a:xfrm>
        </p:spPr>
        <p:txBody>
          <a:bodyPr vert="horz" anchor="t"/>
          <a:lstStyle>
            <a:lvl1pPr>
              <a:defRPr sz="1867">
                <a:solidFill>
                  <a:schemeClr val="bg2"/>
                </a:solidFill>
              </a:defRPr>
            </a:lvl1pPr>
          </a:lstStyle>
          <a:p>
            <a:r>
              <a:rPr lang="en-US" dirty="0"/>
              <a:t>CLICK TO EDIT MASTER TITLE STYLE</a:t>
            </a:r>
          </a:p>
        </p:txBody>
      </p:sp>
      <p:sp>
        <p:nvSpPr>
          <p:cNvPr id="7" name="Text Placeholder 3"/>
          <p:cNvSpPr>
            <a:spLocks noGrp="1"/>
          </p:cNvSpPr>
          <p:nvPr>
            <p:ph type="body" sz="quarter" idx="10" hasCustomPrompt="1"/>
          </p:nvPr>
        </p:nvSpPr>
        <p:spPr>
          <a:xfrm>
            <a:off x="609600" y="1083735"/>
            <a:ext cx="10033000" cy="967619"/>
          </a:xfrm>
          <a:prstGeom prst="rect">
            <a:avLst/>
          </a:prstGeom>
        </p:spPr>
        <p:txBody>
          <a:bodyPr vert="horz" anchor="b"/>
          <a:lstStyle>
            <a:lvl1pPr marL="0" marR="0" indent="0" algn="l" defTabSz="1219170" rtl="0" eaLnBrk="1" fontAlgn="auto" latinLnBrk="0" hangingPunct="1">
              <a:lnSpc>
                <a:spcPct val="100000"/>
              </a:lnSpc>
              <a:spcBef>
                <a:spcPts val="0"/>
              </a:spcBef>
              <a:spcAft>
                <a:spcPts val="0"/>
              </a:spcAft>
              <a:buClrTx/>
              <a:buSzTx/>
              <a:buFontTx/>
              <a:buNone/>
              <a:tabLst/>
              <a:defRPr sz="2667" b="1" cap="all">
                <a:solidFill>
                  <a:schemeClr val="accent1"/>
                </a:solidFill>
                <a:latin typeface="Raleway"/>
                <a:cs typeface="Raleway"/>
              </a:defRPr>
            </a:lvl1pPr>
            <a:lvl2pPr>
              <a:defRPr>
                <a:latin typeface="Raleway"/>
                <a:cs typeface="Raleway"/>
              </a:defRPr>
            </a:lvl2pPr>
            <a:lvl3pPr>
              <a:defRPr>
                <a:latin typeface="Raleway"/>
                <a:cs typeface="Raleway"/>
              </a:defRPr>
            </a:lvl3pPr>
            <a:lvl4pPr>
              <a:defRPr>
                <a:latin typeface="Raleway"/>
                <a:cs typeface="Raleway"/>
              </a:defRPr>
            </a:lvl4pPr>
            <a:lvl5pPr>
              <a:defRPr>
                <a:latin typeface="Raleway"/>
                <a:cs typeface="Raleway"/>
              </a:defRPr>
            </a:lvl5pPr>
          </a:lstStyle>
          <a:p>
            <a:pPr lvl="0"/>
            <a:r>
              <a:rPr lang="en-US" dirty="0"/>
              <a:t>HEADLINE IN ALL CAPS</a:t>
            </a:r>
          </a:p>
        </p:txBody>
      </p:sp>
      <p:sp>
        <p:nvSpPr>
          <p:cNvPr id="5" name="Slide Number Placeholder 3"/>
          <p:cNvSpPr>
            <a:spLocks noGrp="1"/>
          </p:cNvSpPr>
          <p:nvPr>
            <p:ph type="sldNum" sz="quarter" idx="4"/>
          </p:nvPr>
        </p:nvSpPr>
        <p:spPr>
          <a:xfrm>
            <a:off x="12859" y="6488297"/>
            <a:ext cx="804184" cy="366183"/>
          </a:xfrm>
          <a:prstGeom prst="rect">
            <a:avLst/>
          </a:prstGeom>
        </p:spPr>
        <p:txBody>
          <a:bodyPr vert="horz" lIns="91440" tIns="45720" rIns="91440" bIns="45720" rtlCol="0" anchor="ctr"/>
          <a:lstStyle>
            <a:lvl1pPr algn="l">
              <a:defRPr sz="1200">
                <a:solidFill>
                  <a:schemeClr val="bg2"/>
                </a:solidFill>
                <a:latin typeface="Helvetica Neue"/>
                <a:cs typeface="Helvetica Neue"/>
              </a:defRPr>
            </a:lvl1pPr>
          </a:lstStyle>
          <a:p>
            <a:fld id="{61233CA2-E532-4ED3-9C37-D2A1D669B991}" type="slidenum">
              <a:rPr lang="en-US" smtClean="0"/>
              <a:t>‹#›</a:t>
            </a:fld>
            <a:endParaRPr lang="en-US"/>
          </a:p>
        </p:txBody>
      </p:sp>
    </p:spTree>
    <p:extLst>
      <p:ext uri="{BB962C8B-B14F-4D97-AF65-F5344CB8AC3E}">
        <p14:creationId xmlns:p14="http://schemas.microsoft.com/office/powerpoint/2010/main" val="1760361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All white with hexagon pattern">
    <p:spTree>
      <p:nvGrpSpPr>
        <p:cNvPr id="1" name="Shape 242"/>
        <p:cNvGrpSpPr/>
        <p:nvPr/>
      </p:nvGrpSpPr>
      <p:grpSpPr>
        <a:xfrm>
          <a:off x="0" y="0"/>
          <a:ext cx="0" cy="0"/>
          <a:chOff x="0" y="0"/>
          <a:chExt cx="0" cy="0"/>
        </a:xfrm>
      </p:grpSpPr>
      <p:grpSp>
        <p:nvGrpSpPr>
          <p:cNvPr id="8" name="Group 9"/>
          <p:cNvGrpSpPr/>
          <p:nvPr/>
        </p:nvGrpSpPr>
        <p:grpSpPr>
          <a:xfrm>
            <a:off x="9341197" y="1915743"/>
            <a:ext cx="3035211" cy="2672624"/>
            <a:chOff x="79884" y="-148379"/>
            <a:chExt cx="2180505" cy="1920022"/>
          </a:xfrm>
        </p:grpSpPr>
        <p:sp>
          <p:nvSpPr>
            <p:cNvPr id="9" name="Hexagon 16"/>
            <p:cNvSpPr/>
            <p:nvPr/>
          </p:nvSpPr>
          <p:spPr>
            <a:xfrm rot="5400000">
              <a:off x="700818" y="1042239"/>
              <a:ext cx="583711" cy="526664"/>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0" name="Hexagon 17"/>
            <p:cNvSpPr/>
            <p:nvPr/>
          </p:nvSpPr>
          <p:spPr>
            <a:xfrm rot="5400000">
              <a:off x="1373795" y="885049"/>
              <a:ext cx="932144" cy="841044"/>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1" name="Hexagon 18"/>
            <p:cNvSpPr/>
            <p:nvPr/>
          </p:nvSpPr>
          <p:spPr>
            <a:xfrm rot="5400000">
              <a:off x="674058" y="-93094"/>
              <a:ext cx="1131355" cy="1020786"/>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2" name="Hexagon 19"/>
            <p:cNvSpPr/>
            <p:nvPr/>
          </p:nvSpPr>
          <p:spPr>
            <a:xfrm rot="5400000">
              <a:off x="60290" y="-99647"/>
              <a:ext cx="400982" cy="361793"/>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3" name="Hexagon 20"/>
            <p:cNvSpPr/>
            <p:nvPr/>
          </p:nvSpPr>
          <p:spPr>
            <a:xfrm rot="5400000">
              <a:off x="1837301" y="-35150"/>
              <a:ext cx="400982" cy="361793"/>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grpSp>
      <p:grpSp>
        <p:nvGrpSpPr>
          <p:cNvPr id="14" name="Group 27"/>
          <p:cNvGrpSpPr/>
          <p:nvPr/>
        </p:nvGrpSpPr>
        <p:grpSpPr>
          <a:xfrm>
            <a:off x="-115210" y="3703939"/>
            <a:ext cx="3035211" cy="2672624"/>
            <a:chOff x="79884" y="-148379"/>
            <a:chExt cx="2180505" cy="1920022"/>
          </a:xfrm>
        </p:grpSpPr>
        <p:sp>
          <p:nvSpPr>
            <p:cNvPr id="15" name="Hexagon 28"/>
            <p:cNvSpPr/>
            <p:nvPr/>
          </p:nvSpPr>
          <p:spPr>
            <a:xfrm rot="5400000">
              <a:off x="700818" y="1042239"/>
              <a:ext cx="583711" cy="526664"/>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6" name="Hexagon 29"/>
            <p:cNvSpPr/>
            <p:nvPr/>
          </p:nvSpPr>
          <p:spPr>
            <a:xfrm rot="5400000">
              <a:off x="1373795" y="885049"/>
              <a:ext cx="932144" cy="841044"/>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7" name="Hexagon 30"/>
            <p:cNvSpPr/>
            <p:nvPr/>
          </p:nvSpPr>
          <p:spPr>
            <a:xfrm rot="5400000">
              <a:off x="674058" y="-93094"/>
              <a:ext cx="1131355" cy="1020786"/>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8" name="Hexagon 31"/>
            <p:cNvSpPr/>
            <p:nvPr/>
          </p:nvSpPr>
          <p:spPr>
            <a:xfrm rot="5400000">
              <a:off x="60290" y="-99647"/>
              <a:ext cx="400982" cy="361793"/>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9" name="Hexagon 32"/>
            <p:cNvSpPr/>
            <p:nvPr/>
          </p:nvSpPr>
          <p:spPr>
            <a:xfrm rot="5400000">
              <a:off x="1837301" y="-35150"/>
              <a:ext cx="400982" cy="361793"/>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grpSp>
      <p:sp>
        <p:nvSpPr>
          <p:cNvPr id="244" name="Shape 244"/>
          <p:cNvSpPr txBox="1">
            <a:spLocks noGrp="1"/>
          </p:cNvSpPr>
          <p:nvPr>
            <p:ph type="body" idx="1"/>
          </p:nvPr>
        </p:nvSpPr>
        <p:spPr>
          <a:xfrm>
            <a:off x="609600" y="2051353"/>
            <a:ext cx="10033000" cy="4506744"/>
          </a:xfrm>
          <a:prstGeom prst="rect">
            <a:avLst/>
          </a:prstGeom>
        </p:spPr>
        <p:txBody>
          <a:bodyPr lIns="91425" tIns="91425" rIns="91425" bIns="91425" anchor="t" anchorCtr="0"/>
          <a:lstStyle>
            <a:lvl1pPr>
              <a:lnSpc>
                <a:spcPct val="100000"/>
              </a:lnSpc>
              <a:spcBef>
                <a:spcPts val="0"/>
              </a:spcBef>
              <a:defRPr sz="2667">
                <a:solidFill>
                  <a:srgbClr val="292D31"/>
                </a:solidFill>
                <a:latin typeface="Raleway"/>
                <a:ea typeface="Raleway"/>
                <a:cs typeface="Raleway"/>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pPr lvl="0"/>
            <a:r>
              <a:rPr lang="en-US"/>
              <a:t>Edit Master text styles</a:t>
            </a:r>
          </a:p>
        </p:txBody>
      </p:sp>
      <p:sp>
        <p:nvSpPr>
          <p:cNvPr id="6" name="Title 1"/>
          <p:cNvSpPr>
            <a:spLocks noGrp="1"/>
          </p:cNvSpPr>
          <p:nvPr>
            <p:ph type="title" hasCustomPrompt="1"/>
          </p:nvPr>
        </p:nvSpPr>
        <p:spPr>
          <a:xfrm>
            <a:off x="305767" y="305768"/>
            <a:ext cx="6669199" cy="567829"/>
          </a:xfrm>
        </p:spPr>
        <p:txBody>
          <a:bodyPr vert="horz" anchor="t"/>
          <a:lstStyle>
            <a:lvl1pPr>
              <a:defRPr sz="1867">
                <a:solidFill>
                  <a:schemeClr val="bg2"/>
                </a:solidFill>
              </a:defRPr>
            </a:lvl1pPr>
          </a:lstStyle>
          <a:p>
            <a:r>
              <a:rPr lang="en-US" dirty="0"/>
              <a:t>CLICK TO EDIT MASTER TITLE STYLE</a:t>
            </a:r>
          </a:p>
        </p:txBody>
      </p:sp>
      <p:sp>
        <p:nvSpPr>
          <p:cNvPr id="7" name="Text Placeholder 3"/>
          <p:cNvSpPr>
            <a:spLocks noGrp="1"/>
          </p:cNvSpPr>
          <p:nvPr>
            <p:ph type="body" sz="quarter" idx="10" hasCustomPrompt="1"/>
          </p:nvPr>
        </p:nvSpPr>
        <p:spPr>
          <a:xfrm>
            <a:off x="609600" y="1083735"/>
            <a:ext cx="10033000" cy="967619"/>
          </a:xfrm>
          <a:prstGeom prst="rect">
            <a:avLst/>
          </a:prstGeom>
        </p:spPr>
        <p:txBody>
          <a:bodyPr vert="horz" anchor="b"/>
          <a:lstStyle>
            <a:lvl1pPr marL="0" marR="0" indent="0" algn="l" defTabSz="1219170" rtl="0" eaLnBrk="1" fontAlgn="auto" latinLnBrk="0" hangingPunct="1">
              <a:lnSpc>
                <a:spcPct val="100000"/>
              </a:lnSpc>
              <a:spcBef>
                <a:spcPts val="0"/>
              </a:spcBef>
              <a:spcAft>
                <a:spcPts val="0"/>
              </a:spcAft>
              <a:buClrTx/>
              <a:buSzTx/>
              <a:buFontTx/>
              <a:buNone/>
              <a:tabLst/>
              <a:defRPr sz="2667" b="1" cap="all">
                <a:solidFill>
                  <a:schemeClr val="accent1"/>
                </a:solidFill>
                <a:latin typeface="Raleway"/>
                <a:cs typeface="Raleway"/>
              </a:defRPr>
            </a:lvl1pPr>
            <a:lvl2pPr>
              <a:defRPr>
                <a:latin typeface="Raleway"/>
                <a:cs typeface="Raleway"/>
              </a:defRPr>
            </a:lvl2pPr>
            <a:lvl3pPr>
              <a:defRPr>
                <a:latin typeface="Raleway"/>
                <a:cs typeface="Raleway"/>
              </a:defRPr>
            </a:lvl3pPr>
            <a:lvl4pPr>
              <a:defRPr>
                <a:latin typeface="Raleway"/>
                <a:cs typeface="Raleway"/>
              </a:defRPr>
            </a:lvl4pPr>
            <a:lvl5pPr>
              <a:defRPr>
                <a:latin typeface="Raleway"/>
                <a:cs typeface="Raleway"/>
              </a:defRPr>
            </a:lvl5pPr>
          </a:lstStyle>
          <a:p>
            <a:pPr lvl="0"/>
            <a:r>
              <a:rPr lang="en-US" dirty="0"/>
              <a:t>HEADLINE IN ALL CAPS</a:t>
            </a:r>
          </a:p>
        </p:txBody>
      </p:sp>
      <p:sp>
        <p:nvSpPr>
          <p:cNvPr id="5" name="Slide Number Placeholder 3"/>
          <p:cNvSpPr>
            <a:spLocks noGrp="1"/>
          </p:cNvSpPr>
          <p:nvPr>
            <p:ph type="sldNum" sz="quarter" idx="4"/>
          </p:nvPr>
        </p:nvSpPr>
        <p:spPr>
          <a:xfrm>
            <a:off x="12859" y="6488297"/>
            <a:ext cx="804184" cy="366183"/>
          </a:xfrm>
          <a:prstGeom prst="rect">
            <a:avLst/>
          </a:prstGeom>
        </p:spPr>
        <p:txBody>
          <a:bodyPr vert="horz" lIns="91440" tIns="45720" rIns="91440" bIns="45720" rtlCol="0" anchor="ctr"/>
          <a:lstStyle>
            <a:lvl1pPr algn="l">
              <a:defRPr sz="1200">
                <a:solidFill>
                  <a:schemeClr val="bg2"/>
                </a:solidFill>
                <a:latin typeface="Helvetica Neue"/>
                <a:cs typeface="Helvetica Neue"/>
              </a:defRPr>
            </a:lvl1pPr>
          </a:lstStyle>
          <a:p>
            <a:fld id="{61233CA2-E532-4ED3-9C37-D2A1D669B991}" type="slidenum">
              <a:rPr lang="en-US" smtClean="0"/>
              <a:t>‹#›</a:t>
            </a:fld>
            <a:endParaRPr lang="en-US"/>
          </a:p>
        </p:txBody>
      </p:sp>
    </p:spTree>
    <p:extLst>
      <p:ext uri="{BB962C8B-B14F-4D97-AF65-F5344CB8AC3E}">
        <p14:creationId xmlns:p14="http://schemas.microsoft.com/office/powerpoint/2010/main" val="339407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MI TEMPLATE - Chart 1">
    <p:spTree>
      <p:nvGrpSpPr>
        <p:cNvPr id="1" name="Shape 251"/>
        <p:cNvGrpSpPr/>
        <p:nvPr/>
      </p:nvGrpSpPr>
      <p:grpSpPr>
        <a:xfrm>
          <a:off x="0" y="0"/>
          <a:ext cx="0" cy="0"/>
          <a:chOff x="0" y="0"/>
          <a:chExt cx="0" cy="0"/>
        </a:xfrm>
      </p:grpSpPr>
      <p:cxnSp>
        <p:nvCxnSpPr>
          <p:cNvPr id="252" name="Shape 252"/>
          <p:cNvCxnSpPr/>
          <p:nvPr/>
        </p:nvCxnSpPr>
        <p:spPr>
          <a:xfrm>
            <a:off x="4961095" y="1304333"/>
            <a:ext cx="0" cy="4602000"/>
          </a:xfrm>
          <a:prstGeom prst="straightConnector1">
            <a:avLst/>
          </a:prstGeom>
          <a:noFill/>
          <a:ln w="9525" cap="flat">
            <a:solidFill>
              <a:schemeClr val="bg2"/>
            </a:solidFill>
            <a:prstDash val="solid"/>
            <a:round/>
            <a:headEnd type="none" w="lg" len="lg"/>
            <a:tailEnd type="none" w="lg" len="lg"/>
          </a:ln>
        </p:spPr>
      </p:cxnSp>
      <p:sp>
        <p:nvSpPr>
          <p:cNvPr id="254" name="Shape 254"/>
          <p:cNvSpPr txBox="1">
            <a:spLocks noGrp="1"/>
          </p:cNvSpPr>
          <p:nvPr>
            <p:ph type="body" idx="1"/>
          </p:nvPr>
        </p:nvSpPr>
        <p:spPr>
          <a:xfrm>
            <a:off x="733440" y="1299468"/>
            <a:ext cx="4114333" cy="4606867"/>
          </a:xfrm>
          <a:prstGeom prst="rect">
            <a:avLst/>
          </a:prstGeom>
        </p:spPr>
        <p:txBody>
          <a:bodyPr lIns="91425" tIns="91425" rIns="91425" bIns="91425" anchor="ctr" anchorCtr="0"/>
          <a:lstStyle>
            <a:lvl1pPr rtl="0">
              <a:lnSpc>
                <a:spcPct val="110000"/>
              </a:lnSpc>
              <a:spcBef>
                <a:spcPts val="0"/>
              </a:spcBef>
              <a:buClr>
                <a:srgbClr val="E62032"/>
              </a:buClr>
              <a:defRPr sz="2667">
                <a:solidFill>
                  <a:schemeClr val="accent1"/>
                </a:solidFill>
                <a:latin typeface="Raleway"/>
                <a:ea typeface="Raleway"/>
                <a:cs typeface="Raleway"/>
              </a:defRPr>
            </a:lvl1pPr>
            <a:lvl2pPr rtl="0">
              <a:spcBef>
                <a:spcPts val="0"/>
              </a:spcBef>
              <a:buClr>
                <a:srgbClr val="E62032"/>
              </a:buClr>
              <a:buSzPct val="100000"/>
              <a:defRPr sz="4000">
                <a:solidFill>
                  <a:srgbClr val="E62032"/>
                </a:solidFill>
              </a:defRPr>
            </a:lvl2pPr>
            <a:lvl3pPr rtl="0">
              <a:spcBef>
                <a:spcPts val="0"/>
              </a:spcBef>
              <a:buClr>
                <a:srgbClr val="E62032"/>
              </a:buClr>
              <a:buSzPct val="100000"/>
              <a:defRPr sz="4000">
                <a:solidFill>
                  <a:srgbClr val="E62032"/>
                </a:solidFill>
              </a:defRPr>
            </a:lvl3pPr>
            <a:lvl4pPr rtl="0">
              <a:spcBef>
                <a:spcPts val="0"/>
              </a:spcBef>
              <a:buClr>
                <a:srgbClr val="E62032"/>
              </a:buClr>
              <a:buSzPct val="100000"/>
              <a:defRPr sz="4000">
                <a:solidFill>
                  <a:srgbClr val="E62032"/>
                </a:solidFill>
              </a:defRPr>
            </a:lvl4pPr>
            <a:lvl5pPr rtl="0">
              <a:spcBef>
                <a:spcPts val="0"/>
              </a:spcBef>
              <a:buClr>
                <a:srgbClr val="E62032"/>
              </a:buClr>
              <a:buSzPct val="100000"/>
              <a:defRPr sz="4000">
                <a:solidFill>
                  <a:srgbClr val="E62032"/>
                </a:solidFill>
              </a:defRPr>
            </a:lvl5pPr>
            <a:lvl6pPr rtl="0">
              <a:spcBef>
                <a:spcPts val="0"/>
              </a:spcBef>
              <a:buClr>
                <a:srgbClr val="E62032"/>
              </a:buClr>
              <a:buSzPct val="100000"/>
              <a:defRPr sz="4000">
                <a:solidFill>
                  <a:srgbClr val="E62032"/>
                </a:solidFill>
              </a:defRPr>
            </a:lvl6pPr>
            <a:lvl7pPr rtl="0">
              <a:spcBef>
                <a:spcPts val="0"/>
              </a:spcBef>
              <a:buClr>
                <a:srgbClr val="E62032"/>
              </a:buClr>
              <a:buSzPct val="100000"/>
              <a:defRPr sz="4000">
                <a:solidFill>
                  <a:srgbClr val="E62032"/>
                </a:solidFill>
              </a:defRPr>
            </a:lvl7pPr>
            <a:lvl8pPr rtl="0">
              <a:spcBef>
                <a:spcPts val="0"/>
              </a:spcBef>
              <a:buClr>
                <a:srgbClr val="E62032"/>
              </a:buClr>
              <a:buSzPct val="100000"/>
              <a:defRPr sz="4000">
                <a:solidFill>
                  <a:srgbClr val="E62032"/>
                </a:solidFill>
              </a:defRPr>
            </a:lvl8pPr>
            <a:lvl9pPr>
              <a:spcBef>
                <a:spcPts val="0"/>
              </a:spcBef>
              <a:buClr>
                <a:srgbClr val="E62032"/>
              </a:buClr>
              <a:buSzPct val="100000"/>
              <a:defRPr sz="4000">
                <a:solidFill>
                  <a:srgbClr val="E62032"/>
                </a:solidFill>
              </a:defRPr>
            </a:lvl9pPr>
          </a:lstStyle>
          <a:p>
            <a:pPr lvl="0"/>
            <a:r>
              <a:rPr lang="en-US"/>
              <a:t>Edit Master text styles</a:t>
            </a:r>
          </a:p>
        </p:txBody>
      </p:sp>
      <p:sp>
        <p:nvSpPr>
          <p:cNvPr id="255" name="Shape 255"/>
          <p:cNvSpPr txBox="1">
            <a:spLocks noGrp="1"/>
          </p:cNvSpPr>
          <p:nvPr>
            <p:ph type="body" idx="2"/>
          </p:nvPr>
        </p:nvSpPr>
        <p:spPr>
          <a:xfrm>
            <a:off x="5205792" y="1299467"/>
            <a:ext cx="6260075" cy="4606868"/>
          </a:xfrm>
          <a:prstGeom prst="rect">
            <a:avLst/>
          </a:prstGeom>
        </p:spPr>
        <p:txBody>
          <a:bodyPr lIns="91425" tIns="91425" rIns="91425" bIns="91425" anchor="ctr" anchorCtr="0"/>
          <a:lstStyle>
            <a:lvl1pPr rtl="0">
              <a:lnSpc>
                <a:spcPct val="110000"/>
              </a:lnSpc>
              <a:spcBef>
                <a:spcPts val="0"/>
              </a:spcBef>
              <a:buClr>
                <a:srgbClr val="666666"/>
              </a:buClr>
              <a:buSzPct val="100000"/>
              <a:defRPr sz="1867">
                <a:solidFill>
                  <a:srgbClr val="292D31"/>
                </a:solidFill>
                <a:latin typeface="Raleway"/>
                <a:ea typeface="Raleway"/>
                <a:cs typeface="Raleway"/>
              </a:defRPr>
            </a:lvl1pPr>
            <a:lvl2pPr rtl="0">
              <a:spcBef>
                <a:spcPts val="0"/>
              </a:spcBef>
              <a:buClr>
                <a:srgbClr val="666666"/>
              </a:buClr>
              <a:buSzPct val="100000"/>
              <a:defRPr sz="1867">
                <a:solidFill>
                  <a:srgbClr val="666666"/>
                </a:solidFill>
              </a:defRPr>
            </a:lvl2pPr>
            <a:lvl3pPr rtl="0">
              <a:spcBef>
                <a:spcPts val="0"/>
              </a:spcBef>
              <a:buClr>
                <a:srgbClr val="666666"/>
              </a:buClr>
              <a:buSzPct val="100000"/>
              <a:defRPr sz="1867">
                <a:solidFill>
                  <a:srgbClr val="666666"/>
                </a:solidFill>
              </a:defRPr>
            </a:lvl3pPr>
            <a:lvl4pPr rtl="0">
              <a:spcBef>
                <a:spcPts val="0"/>
              </a:spcBef>
              <a:buClr>
                <a:srgbClr val="666666"/>
              </a:buClr>
              <a:buSzPct val="100000"/>
              <a:defRPr sz="1867">
                <a:solidFill>
                  <a:srgbClr val="666666"/>
                </a:solidFill>
              </a:defRPr>
            </a:lvl4pPr>
            <a:lvl5pPr rtl="0">
              <a:spcBef>
                <a:spcPts val="0"/>
              </a:spcBef>
              <a:buClr>
                <a:srgbClr val="666666"/>
              </a:buClr>
              <a:buSzPct val="100000"/>
              <a:defRPr sz="1867">
                <a:solidFill>
                  <a:srgbClr val="666666"/>
                </a:solidFill>
              </a:defRPr>
            </a:lvl5pPr>
            <a:lvl6pPr rtl="0">
              <a:spcBef>
                <a:spcPts val="0"/>
              </a:spcBef>
              <a:buClr>
                <a:srgbClr val="666666"/>
              </a:buClr>
              <a:buSzPct val="100000"/>
              <a:defRPr sz="1867">
                <a:solidFill>
                  <a:srgbClr val="666666"/>
                </a:solidFill>
              </a:defRPr>
            </a:lvl6pPr>
            <a:lvl7pPr rtl="0">
              <a:spcBef>
                <a:spcPts val="0"/>
              </a:spcBef>
              <a:buClr>
                <a:srgbClr val="666666"/>
              </a:buClr>
              <a:buSzPct val="100000"/>
              <a:defRPr sz="1867">
                <a:solidFill>
                  <a:srgbClr val="666666"/>
                </a:solidFill>
              </a:defRPr>
            </a:lvl7pPr>
            <a:lvl8pPr rtl="0">
              <a:spcBef>
                <a:spcPts val="0"/>
              </a:spcBef>
              <a:buClr>
                <a:srgbClr val="666666"/>
              </a:buClr>
              <a:buSzPct val="100000"/>
              <a:defRPr sz="1867">
                <a:solidFill>
                  <a:srgbClr val="666666"/>
                </a:solidFill>
              </a:defRPr>
            </a:lvl8pPr>
            <a:lvl9pPr>
              <a:spcBef>
                <a:spcPts val="0"/>
              </a:spcBef>
              <a:buClr>
                <a:srgbClr val="666666"/>
              </a:buClr>
              <a:buSzPct val="100000"/>
              <a:defRPr sz="1867">
                <a:solidFill>
                  <a:srgbClr val="666666"/>
                </a:solidFill>
              </a:defRPr>
            </a:lvl9pPr>
          </a:lstStyle>
          <a:p>
            <a:pPr lvl="0"/>
            <a:r>
              <a:rPr lang="en-US"/>
              <a:t>Edit Master text styles</a:t>
            </a:r>
          </a:p>
        </p:txBody>
      </p:sp>
      <p:sp>
        <p:nvSpPr>
          <p:cNvPr id="6" name="Title 1"/>
          <p:cNvSpPr>
            <a:spLocks noGrp="1"/>
          </p:cNvSpPr>
          <p:nvPr>
            <p:ph type="title" hasCustomPrompt="1"/>
          </p:nvPr>
        </p:nvSpPr>
        <p:spPr>
          <a:xfrm>
            <a:off x="305767" y="305768"/>
            <a:ext cx="6669199" cy="567829"/>
          </a:xfrm>
        </p:spPr>
        <p:txBody>
          <a:bodyPr vert="horz" anchor="t"/>
          <a:lstStyle>
            <a:lvl1pPr>
              <a:defRPr sz="1867">
                <a:solidFill>
                  <a:schemeClr val="bg2"/>
                </a:solidFill>
              </a:defRPr>
            </a:lvl1pPr>
          </a:lstStyle>
          <a:p>
            <a:r>
              <a:rPr lang="en-US" dirty="0"/>
              <a:t>CLICK TO EDIT MASTER TITLE STYLE</a:t>
            </a:r>
          </a:p>
        </p:txBody>
      </p:sp>
      <p:sp>
        <p:nvSpPr>
          <p:cNvPr id="7" name="Slide Number Placeholder 3"/>
          <p:cNvSpPr>
            <a:spLocks noGrp="1"/>
          </p:cNvSpPr>
          <p:nvPr>
            <p:ph type="sldNum" sz="quarter" idx="4"/>
          </p:nvPr>
        </p:nvSpPr>
        <p:spPr>
          <a:xfrm>
            <a:off x="12859" y="6488297"/>
            <a:ext cx="804184" cy="366183"/>
          </a:xfrm>
          <a:prstGeom prst="rect">
            <a:avLst/>
          </a:prstGeom>
        </p:spPr>
        <p:txBody>
          <a:bodyPr vert="horz" lIns="91440" tIns="45720" rIns="91440" bIns="45720" rtlCol="0" anchor="ctr"/>
          <a:lstStyle>
            <a:lvl1pPr algn="l">
              <a:defRPr sz="1200">
                <a:solidFill>
                  <a:schemeClr val="bg2"/>
                </a:solidFill>
                <a:latin typeface="Helvetica Neue"/>
                <a:cs typeface="Helvetica Neue"/>
              </a:defRPr>
            </a:lvl1pPr>
          </a:lstStyle>
          <a:p>
            <a:fld id="{61233CA2-E532-4ED3-9C37-D2A1D669B991}" type="slidenum">
              <a:rPr lang="en-US" smtClean="0"/>
              <a:t>‹#›</a:t>
            </a:fld>
            <a:endParaRPr lang="en-US"/>
          </a:p>
        </p:txBody>
      </p:sp>
    </p:spTree>
    <p:extLst>
      <p:ext uri="{BB962C8B-B14F-4D97-AF65-F5344CB8AC3E}">
        <p14:creationId xmlns:p14="http://schemas.microsoft.com/office/powerpoint/2010/main" val="4166395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stimonial Layout 3">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4" name="Title 3"/>
          <p:cNvSpPr>
            <a:spLocks noGrp="1"/>
          </p:cNvSpPr>
          <p:nvPr>
            <p:ph type="ctrTitle"/>
          </p:nvPr>
        </p:nvSpPr>
        <p:spPr>
          <a:xfrm>
            <a:off x="653560" y="0"/>
            <a:ext cx="4395960" cy="1158715"/>
          </a:xfrm>
        </p:spPr>
        <p:txBody>
          <a:bodyPr/>
          <a:lstStyle/>
          <a:p>
            <a:r>
              <a:rPr lang="en-US" sz="3733"/>
              <a:t>Click to edit Master title style</a:t>
            </a:r>
            <a:endParaRPr lang="en-US" dirty="0"/>
          </a:p>
        </p:txBody>
      </p:sp>
      <p:sp>
        <p:nvSpPr>
          <p:cNvPr id="5" name="Subtitle 6"/>
          <p:cNvSpPr>
            <a:spLocks noGrp="1"/>
          </p:cNvSpPr>
          <p:nvPr>
            <p:ph type="subTitle" idx="1"/>
          </p:nvPr>
        </p:nvSpPr>
        <p:spPr>
          <a:xfrm>
            <a:off x="848391" y="1731369"/>
            <a:ext cx="6356840" cy="3315735"/>
          </a:xfrm>
          <a:prstGeom prst="rect">
            <a:avLst/>
          </a:prstGeom>
        </p:spPr>
        <p:txBody>
          <a:bodyPr/>
          <a:lstStyle>
            <a:lvl1pPr>
              <a:defRPr b="0" i="0">
                <a:solidFill>
                  <a:schemeClr val="bg2"/>
                </a:solidFill>
                <a:latin typeface="Raleway" panose="020B0003030101060003" pitchFamily="34" charset="0"/>
              </a:defRPr>
            </a:lvl1pPr>
          </a:lstStyle>
          <a:p>
            <a:r>
              <a:rPr lang="en-US" sz="2133"/>
              <a:t>Click to edit Master subtitle style</a:t>
            </a:r>
            <a:endParaRPr lang="en-US"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880" y="347115"/>
            <a:ext cx="1016000" cy="1016000"/>
          </a:xfrm>
          <a:prstGeom prst="rect">
            <a:avLst/>
          </a:prstGeom>
        </p:spPr>
      </p:pic>
    </p:spTree>
    <p:extLst>
      <p:ext uri="{BB962C8B-B14F-4D97-AF65-F5344CB8AC3E}">
        <p14:creationId xmlns:p14="http://schemas.microsoft.com/office/powerpoint/2010/main" val="34100388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MI TEMPLATE - Chart 2">
    <p:spTree>
      <p:nvGrpSpPr>
        <p:cNvPr id="1" name="Shape 258"/>
        <p:cNvGrpSpPr/>
        <p:nvPr/>
      </p:nvGrpSpPr>
      <p:grpSpPr>
        <a:xfrm>
          <a:off x="0" y="0"/>
          <a:ext cx="0" cy="0"/>
          <a:chOff x="0" y="0"/>
          <a:chExt cx="0" cy="0"/>
        </a:xfrm>
      </p:grpSpPr>
      <p:grpSp>
        <p:nvGrpSpPr>
          <p:cNvPr id="2" name="Group 1"/>
          <p:cNvGrpSpPr/>
          <p:nvPr/>
        </p:nvGrpSpPr>
        <p:grpSpPr>
          <a:xfrm>
            <a:off x="2626651" y="1338459"/>
            <a:ext cx="6938700" cy="500800"/>
            <a:chOff x="1803475" y="1003844"/>
            <a:chExt cx="5204025" cy="375600"/>
          </a:xfrm>
        </p:grpSpPr>
        <p:sp>
          <p:nvSpPr>
            <p:cNvPr id="259" name="Shape 259"/>
            <p:cNvSpPr txBox="1"/>
            <p:nvPr/>
          </p:nvSpPr>
          <p:spPr>
            <a:xfrm>
              <a:off x="1803475" y="1003844"/>
              <a:ext cx="2451600" cy="375600"/>
            </a:xfrm>
            <a:prstGeom prst="rect">
              <a:avLst/>
            </a:prstGeom>
            <a:solidFill>
              <a:schemeClr val="tx1"/>
            </a:solidFill>
            <a:ln>
              <a:noFill/>
            </a:ln>
          </p:spPr>
          <p:txBody>
            <a:bodyPr lIns="91425" tIns="91425" rIns="91425" bIns="91425" anchor="ctr" anchorCtr="0">
              <a:noAutofit/>
            </a:bodyPr>
            <a:lstStyle/>
            <a:p>
              <a:pPr lvl="0" algn="ctr" rtl="0">
                <a:spcBef>
                  <a:spcPts val="0"/>
                </a:spcBef>
                <a:buNone/>
              </a:pPr>
              <a:r>
                <a:rPr lang="en" sz="1333" b="1" dirty="0">
                  <a:solidFill>
                    <a:schemeClr val="bg1"/>
                  </a:solidFill>
                  <a:latin typeface="Raleway"/>
                  <a:ea typeface="Raleway"/>
                  <a:cs typeface="Raleway"/>
                  <a:sym typeface="Raleway"/>
                </a:rPr>
                <a:t>CHALLENGES</a:t>
              </a:r>
            </a:p>
          </p:txBody>
        </p:sp>
        <p:sp>
          <p:nvSpPr>
            <p:cNvPr id="260" name="Shape 260"/>
            <p:cNvSpPr txBox="1"/>
            <p:nvPr/>
          </p:nvSpPr>
          <p:spPr>
            <a:xfrm>
              <a:off x="4555900" y="1003844"/>
              <a:ext cx="2451600" cy="375600"/>
            </a:xfrm>
            <a:prstGeom prst="rect">
              <a:avLst/>
            </a:prstGeom>
            <a:solidFill>
              <a:schemeClr val="accent1"/>
            </a:solidFill>
            <a:ln>
              <a:noFill/>
            </a:ln>
          </p:spPr>
          <p:txBody>
            <a:bodyPr lIns="91425" tIns="91425" rIns="91425" bIns="91425" anchor="ctr" anchorCtr="0">
              <a:noAutofit/>
            </a:bodyPr>
            <a:lstStyle/>
            <a:p>
              <a:pPr lvl="0" algn="ctr" rtl="0">
                <a:spcBef>
                  <a:spcPts val="0"/>
                </a:spcBef>
                <a:buNone/>
              </a:pPr>
              <a:r>
                <a:rPr lang="en" sz="1333" b="1">
                  <a:solidFill>
                    <a:schemeClr val="bg1"/>
                  </a:solidFill>
                  <a:latin typeface="Raleway"/>
                  <a:ea typeface="Raleway"/>
                  <a:cs typeface="Raleway"/>
                  <a:sym typeface="Raleway"/>
                </a:rPr>
                <a:t>OPPORTUNITIES</a:t>
              </a:r>
            </a:p>
          </p:txBody>
        </p:sp>
      </p:grpSp>
      <p:sp>
        <p:nvSpPr>
          <p:cNvPr id="261" name="Shape 261"/>
          <p:cNvSpPr txBox="1">
            <a:spLocks noGrp="1"/>
          </p:cNvSpPr>
          <p:nvPr>
            <p:ph type="body" idx="1"/>
          </p:nvPr>
        </p:nvSpPr>
        <p:spPr>
          <a:xfrm>
            <a:off x="640253" y="1949167"/>
            <a:ext cx="5255199" cy="4678400"/>
          </a:xfrm>
          <a:prstGeom prst="rect">
            <a:avLst/>
          </a:prstGeom>
        </p:spPr>
        <p:txBody>
          <a:bodyPr lIns="91425" tIns="91425" rIns="91425" bIns="91425" anchor="t" anchorCtr="0"/>
          <a:lstStyle>
            <a:lvl1pPr algn="r" rtl="0">
              <a:spcBef>
                <a:spcPts val="0"/>
              </a:spcBef>
              <a:buClr>
                <a:srgbClr val="666666"/>
              </a:buClr>
              <a:buSzPct val="100000"/>
              <a:defRPr sz="1867">
                <a:solidFill>
                  <a:srgbClr val="292D31"/>
                </a:solidFill>
                <a:latin typeface="Raleway"/>
                <a:ea typeface="Raleway"/>
                <a:cs typeface="Raleway"/>
              </a:defRPr>
            </a:lvl1pPr>
            <a:lvl2pPr algn="r" rtl="0">
              <a:spcBef>
                <a:spcPts val="0"/>
              </a:spcBef>
              <a:buClr>
                <a:srgbClr val="666666"/>
              </a:buClr>
              <a:buSzPct val="100000"/>
              <a:defRPr sz="1867">
                <a:solidFill>
                  <a:srgbClr val="666666"/>
                </a:solidFill>
              </a:defRPr>
            </a:lvl2pPr>
            <a:lvl3pPr algn="r" rtl="0">
              <a:spcBef>
                <a:spcPts val="0"/>
              </a:spcBef>
              <a:buClr>
                <a:srgbClr val="666666"/>
              </a:buClr>
              <a:buSzPct val="100000"/>
              <a:defRPr sz="1867">
                <a:solidFill>
                  <a:srgbClr val="666666"/>
                </a:solidFill>
              </a:defRPr>
            </a:lvl3pPr>
            <a:lvl4pPr algn="r" rtl="0">
              <a:spcBef>
                <a:spcPts val="0"/>
              </a:spcBef>
              <a:buClr>
                <a:srgbClr val="666666"/>
              </a:buClr>
              <a:buSzPct val="100000"/>
              <a:defRPr sz="1867">
                <a:solidFill>
                  <a:srgbClr val="666666"/>
                </a:solidFill>
              </a:defRPr>
            </a:lvl4pPr>
            <a:lvl5pPr algn="r" rtl="0">
              <a:spcBef>
                <a:spcPts val="0"/>
              </a:spcBef>
              <a:buClr>
                <a:srgbClr val="666666"/>
              </a:buClr>
              <a:buSzPct val="100000"/>
              <a:defRPr sz="1867">
                <a:solidFill>
                  <a:srgbClr val="666666"/>
                </a:solidFill>
              </a:defRPr>
            </a:lvl5pPr>
            <a:lvl6pPr algn="r" rtl="0">
              <a:spcBef>
                <a:spcPts val="0"/>
              </a:spcBef>
              <a:buClr>
                <a:srgbClr val="666666"/>
              </a:buClr>
              <a:buSzPct val="100000"/>
              <a:defRPr sz="1867">
                <a:solidFill>
                  <a:srgbClr val="666666"/>
                </a:solidFill>
              </a:defRPr>
            </a:lvl6pPr>
            <a:lvl7pPr algn="r" rtl="0">
              <a:spcBef>
                <a:spcPts val="0"/>
              </a:spcBef>
              <a:buClr>
                <a:srgbClr val="666666"/>
              </a:buClr>
              <a:buSzPct val="100000"/>
              <a:defRPr sz="1867">
                <a:solidFill>
                  <a:srgbClr val="666666"/>
                </a:solidFill>
              </a:defRPr>
            </a:lvl7pPr>
            <a:lvl8pPr algn="r" rtl="0">
              <a:spcBef>
                <a:spcPts val="0"/>
              </a:spcBef>
              <a:buClr>
                <a:srgbClr val="666666"/>
              </a:buClr>
              <a:buSzPct val="100000"/>
              <a:defRPr sz="1867">
                <a:solidFill>
                  <a:srgbClr val="666666"/>
                </a:solidFill>
              </a:defRPr>
            </a:lvl8pPr>
            <a:lvl9pPr algn="r" rtl="0">
              <a:spcBef>
                <a:spcPts val="0"/>
              </a:spcBef>
              <a:buClr>
                <a:srgbClr val="666666"/>
              </a:buClr>
              <a:buSzPct val="100000"/>
              <a:defRPr sz="1867">
                <a:solidFill>
                  <a:srgbClr val="666666"/>
                </a:solidFill>
              </a:defRPr>
            </a:lvl9pPr>
          </a:lstStyle>
          <a:p>
            <a:pPr lvl="0"/>
            <a:r>
              <a:rPr lang="en-US"/>
              <a:t>Edit Master text styles</a:t>
            </a:r>
          </a:p>
        </p:txBody>
      </p:sp>
      <p:sp>
        <p:nvSpPr>
          <p:cNvPr id="262" name="Shape 262"/>
          <p:cNvSpPr txBox="1">
            <a:spLocks noGrp="1"/>
          </p:cNvSpPr>
          <p:nvPr>
            <p:ph type="body" idx="2"/>
          </p:nvPr>
        </p:nvSpPr>
        <p:spPr>
          <a:xfrm>
            <a:off x="6296551" y="1949167"/>
            <a:ext cx="5255199" cy="4678400"/>
          </a:xfrm>
          <a:prstGeom prst="rect">
            <a:avLst/>
          </a:prstGeom>
        </p:spPr>
        <p:txBody>
          <a:bodyPr lIns="91425" tIns="91425" rIns="91425" bIns="91425" anchor="t" anchorCtr="0"/>
          <a:lstStyle>
            <a:lvl1pPr rtl="0">
              <a:spcBef>
                <a:spcPts val="0"/>
              </a:spcBef>
              <a:buClr>
                <a:srgbClr val="E92F40"/>
              </a:buClr>
              <a:buSzPct val="100000"/>
              <a:defRPr sz="1867">
                <a:solidFill>
                  <a:srgbClr val="C11F2F"/>
                </a:solidFill>
                <a:latin typeface="Raleway"/>
                <a:ea typeface="Raleway"/>
                <a:cs typeface="Raleway"/>
              </a:defRPr>
            </a:lvl1pPr>
            <a:lvl2pPr rtl="0">
              <a:spcBef>
                <a:spcPts val="0"/>
              </a:spcBef>
              <a:buClr>
                <a:srgbClr val="E92F40"/>
              </a:buClr>
              <a:buSzPct val="100000"/>
              <a:defRPr sz="1867">
                <a:solidFill>
                  <a:srgbClr val="E92F40"/>
                </a:solidFill>
              </a:defRPr>
            </a:lvl2pPr>
            <a:lvl3pPr rtl="0">
              <a:spcBef>
                <a:spcPts val="0"/>
              </a:spcBef>
              <a:buClr>
                <a:srgbClr val="E92F40"/>
              </a:buClr>
              <a:buSzPct val="100000"/>
              <a:defRPr sz="1867">
                <a:solidFill>
                  <a:srgbClr val="E92F40"/>
                </a:solidFill>
              </a:defRPr>
            </a:lvl3pPr>
            <a:lvl4pPr rtl="0">
              <a:spcBef>
                <a:spcPts val="0"/>
              </a:spcBef>
              <a:buClr>
                <a:srgbClr val="E92F40"/>
              </a:buClr>
              <a:buSzPct val="100000"/>
              <a:defRPr sz="1867">
                <a:solidFill>
                  <a:srgbClr val="E92F40"/>
                </a:solidFill>
              </a:defRPr>
            </a:lvl4pPr>
            <a:lvl5pPr rtl="0">
              <a:spcBef>
                <a:spcPts val="0"/>
              </a:spcBef>
              <a:buClr>
                <a:srgbClr val="E92F40"/>
              </a:buClr>
              <a:buSzPct val="100000"/>
              <a:defRPr sz="1867">
                <a:solidFill>
                  <a:srgbClr val="E92F40"/>
                </a:solidFill>
              </a:defRPr>
            </a:lvl5pPr>
            <a:lvl6pPr rtl="0">
              <a:spcBef>
                <a:spcPts val="0"/>
              </a:spcBef>
              <a:buClr>
                <a:srgbClr val="E92F40"/>
              </a:buClr>
              <a:buSzPct val="100000"/>
              <a:defRPr sz="1867">
                <a:solidFill>
                  <a:srgbClr val="E92F40"/>
                </a:solidFill>
              </a:defRPr>
            </a:lvl6pPr>
            <a:lvl7pPr rtl="0">
              <a:spcBef>
                <a:spcPts val="0"/>
              </a:spcBef>
              <a:buClr>
                <a:srgbClr val="E92F40"/>
              </a:buClr>
              <a:buSzPct val="100000"/>
              <a:defRPr sz="1867">
                <a:solidFill>
                  <a:srgbClr val="E92F40"/>
                </a:solidFill>
              </a:defRPr>
            </a:lvl7pPr>
            <a:lvl8pPr rtl="0">
              <a:spcBef>
                <a:spcPts val="0"/>
              </a:spcBef>
              <a:buClr>
                <a:srgbClr val="E92F40"/>
              </a:buClr>
              <a:buSzPct val="100000"/>
              <a:defRPr sz="1867">
                <a:solidFill>
                  <a:srgbClr val="E92F40"/>
                </a:solidFill>
              </a:defRPr>
            </a:lvl8pPr>
            <a:lvl9pPr rtl="0">
              <a:spcBef>
                <a:spcPts val="0"/>
              </a:spcBef>
              <a:buClr>
                <a:srgbClr val="E92F40"/>
              </a:buClr>
              <a:buSzPct val="100000"/>
              <a:defRPr sz="1867">
                <a:solidFill>
                  <a:srgbClr val="E92F40"/>
                </a:solidFill>
              </a:defRPr>
            </a:lvl9pPr>
          </a:lstStyle>
          <a:p>
            <a:pPr lvl="0"/>
            <a:r>
              <a:rPr lang="en-US"/>
              <a:t>Edit Master text styles</a:t>
            </a:r>
          </a:p>
        </p:txBody>
      </p:sp>
      <p:sp>
        <p:nvSpPr>
          <p:cNvPr id="8" name="Title 1"/>
          <p:cNvSpPr>
            <a:spLocks noGrp="1"/>
          </p:cNvSpPr>
          <p:nvPr>
            <p:ph type="title" hasCustomPrompt="1"/>
          </p:nvPr>
        </p:nvSpPr>
        <p:spPr>
          <a:xfrm>
            <a:off x="305767" y="305768"/>
            <a:ext cx="6669199" cy="567829"/>
          </a:xfrm>
        </p:spPr>
        <p:txBody>
          <a:bodyPr vert="horz" anchor="t"/>
          <a:lstStyle>
            <a:lvl1pPr>
              <a:defRPr sz="1867">
                <a:solidFill>
                  <a:schemeClr val="bg2"/>
                </a:solidFill>
              </a:defRPr>
            </a:lvl1pPr>
          </a:lstStyle>
          <a:p>
            <a:r>
              <a:rPr lang="en-US" dirty="0"/>
              <a:t>CLICK TO EDIT MASTER TITLE STYLE</a:t>
            </a:r>
          </a:p>
        </p:txBody>
      </p:sp>
      <p:sp>
        <p:nvSpPr>
          <p:cNvPr id="9" name="Slide Number Placeholder 3"/>
          <p:cNvSpPr>
            <a:spLocks noGrp="1"/>
          </p:cNvSpPr>
          <p:nvPr>
            <p:ph type="sldNum" sz="quarter" idx="4"/>
          </p:nvPr>
        </p:nvSpPr>
        <p:spPr>
          <a:xfrm>
            <a:off x="12859" y="6488297"/>
            <a:ext cx="804184" cy="366183"/>
          </a:xfrm>
          <a:prstGeom prst="rect">
            <a:avLst/>
          </a:prstGeom>
        </p:spPr>
        <p:txBody>
          <a:bodyPr vert="horz" lIns="91440" tIns="45720" rIns="91440" bIns="45720" rtlCol="0" anchor="ctr"/>
          <a:lstStyle>
            <a:lvl1pPr algn="l">
              <a:defRPr sz="1200">
                <a:solidFill>
                  <a:schemeClr val="bg2"/>
                </a:solidFill>
                <a:latin typeface="Helvetica Neue"/>
                <a:cs typeface="Helvetica Neue"/>
              </a:defRPr>
            </a:lvl1pPr>
          </a:lstStyle>
          <a:p>
            <a:fld id="{61233CA2-E532-4ED3-9C37-D2A1D669B991}" type="slidenum">
              <a:rPr lang="en-US" smtClean="0"/>
              <a:t>‹#›</a:t>
            </a:fld>
            <a:endParaRPr lang="en-US"/>
          </a:p>
        </p:txBody>
      </p:sp>
      <p:grpSp>
        <p:nvGrpSpPr>
          <p:cNvPr id="10" name="Group 9"/>
          <p:cNvGrpSpPr/>
          <p:nvPr/>
        </p:nvGrpSpPr>
        <p:grpSpPr>
          <a:xfrm>
            <a:off x="2626651" y="1338459"/>
            <a:ext cx="6938700" cy="500800"/>
            <a:chOff x="1803475" y="1003844"/>
            <a:chExt cx="5204025" cy="375600"/>
          </a:xfrm>
        </p:grpSpPr>
        <p:sp>
          <p:nvSpPr>
            <p:cNvPr id="11" name="Shape 259"/>
            <p:cNvSpPr txBox="1"/>
            <p:nvPr/>
          </p:nvSpPr>
          <p:spPr>
            <a:xfrm>
              <a:off x="1803475" y="1003844"/>
              <a:ext cx="2451600" cy="375600"/>
            </a:xfrm>
            <a:prstGeom prst="rect">
              <a:avLst/>
            </a:prstGeom>
            <a:solidFill>
              <a:schemeClr val="tx1"/>
            </a:solidFill>
            <a:ln>
              <a:noFill/>
            </a:ln>
          </p:spPr>
          <p:txBody>
            <a:bodyPr lIns="91425" tIns="91425" rIns="91425" bIns="91425" anchor="ctr" anchorCtr="0">
              <a:noAutofit/>
            </a:bodyPr>
            <a:lstStyle/>
            <a:p>
              <a:pPr lvl="0" algn="ctr" rtl="0">
                <a:spcBef>
                  <a:spcPts val="0"/>
                </a:spcBef>
                <a:buNone/>
              </a:pPr>
              <a:r>
                <a:rPr lang="en" sz="1333" b="1" dirty="0">
                  <a:solidFill>
                    <a:schemeClr val="bg1"/>
                  </a:solidFill>
                  <a:latin typeface="Raleway"/>
                  <a:ea typeface="Raleway"/>
                  <a:cs typeface="Raleway"/>
                  <a:sym typeface="Raleway"/>
                </a:rPr>
                <a:t>CHALLENGES</a:t>
              </a:r>
            </a:p>
          </p:txBody>
        </p:sp>
        <p:sp>
          <p:nvSpPr>
            <p:cNvPr id="12" name="Shape 260"/>
            <p:cNvSpPr txBox="1"/>
            <p:nvPr/>
          </p:nvSpPr>
          <p:spPr>
            <a:xfrm>
              <a:off x="4555900" y="1003844"/>
              <a:ext cx="2451600" cy="375600"/>
            </a:xfrm>
            <a:prstGeom prst="rect">
              <a:avLst/>
            </a:prstGeom>
            <a:solidFill>
              <a:schemeClr val="accent1"/>
            </a:solidFill>
            <a:ln>
              <a:noFill/>
            </a:ln>
          </p:spPr>
          <p:txBody>
            <a:bodyPr lIns="91425" tIns="91425" rIns="91425" bIns="91425" anchor="ctr" anchorCtr="0">
              <a:noAutofit/>
            </a:bodyPr>
            <a:lstStyle/>
            <a:p>
              <a:pPr lvl="0" algn="ctr" rtl="0">
                <a:spcBef>
                  <a:spcPts val="0"/>
                </a:spcBef>
                <a:buNone/>
              </a:pPr>
              <a:r>
                <a:rPr lang="en" sz="1333" b="1">
                  <a:solidFill>
                    <a:schemeClr val="bg1"/>
                  </a:solidFill>
                  <a:latin typeface="Raleway"/>
                  <a:ea typeface="Raleway"/>
                  <a:cs typeface="Raleway"/>
                  <a:sym typeface="Raleway"/>
                </a:rPr>
                <a:t>OPPORTUNITIES</a:t>
              </a:r>
            </a:p>
          </p:txBody>
        </p:sp>
      </p:grpSp>
    </p:spTree>
    <p:extLst>
      <p:ext uri="{BB962C8B-B14F-4D97-AF65-F5344CB8AC3E}">
        <p14:creationId xmlns:p14="http://schemas.microsoft.com/office/powerpoint/2010/main" val="671026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MI TEMPLATE - Chart 3">
    <p:spTree>
      <p:nvGrpSpPr>
        <p:cNvPr id="1" name="Shape 264"/>
        <p:cNvGrpSpPr/>
        <p:nvPr/>
      </p:nvGrpSpPr>
      <p:grpSpPr>
        <a:xfrm>
          <a:off x="0" y="0"/>
          <a:ext cx="0" cy="0"/>
          <a:chOff x="0" y="0"/>
          <a:chExt cx="0" cy="0"/>
        </a:xfrm>
      </p:grpSpPr>
      <p:sp>
        <p:nvSpPr>
          <p:cNvPr id="265" name="Shape 265"/>
          <p:cNvSpPr txBox="1">
            <a:spLocks noGrp="1"/>
          </p:cNvSpPr>
          <p:nvPr>
            <p:ph type="body" idx="1"/>
          </p:nvPr>
        </p:nvSpPr>
        <p:spPr>
          <a:xfrm>
            <a:off x="517717" y="1129069"/>
            <a:ext cx="3629769" cy="2292841"/>
          </a:xfrm>
          <a:prstGeom prst="rect">
            <a:avLst/>
          </a:prstGeom>
          <a:ln w="9525" cap="flat">
            <a:solidFill>
              <a:schemeClr val="accent1"/>
            </a:solidFill>
            <a:prstDash val="solid"/>
            <a:round/>
            <a:headEnd type="none" w="med" len="med"/>
            <a:tailEnd type="none" w="med" len="med"/>
          </a:ln>
        </p:spPr>
        <p:txBody>
          <a:bodyPr lIns="91425" tIns="91425" rIns="91425" bIns="91425" anchor="t" anchorCtr="0"/>
          <a:lstStyle>
            <a:lvl1pPr rtl="0">
              <a:spcBef>
                <a:spcPts val="0"/>
              </a:spcBef>
              <a:buSzPct val="100000"/>
              <a:defRPr sz="1867">
                <a:solidFill>
                  <a:srgbClr val="292D31"/>
                </a:solidFill>
                <a:latin typeface="Raleway"/>
                <a:ea typeface="Raleway"/>
                <a:cs typeface="Raleway"/>
              </a:defRPr>
            </a:lvl1pPr>
            <a:lvl2pPr rtl="0">
              <a:spcBef>
                <a:spcPts val="0"/>
              </a:spcBef>
              <a:buSzPct val="100000"/>
              <a:defRPr sz="1867"/>
            </a:lvl2pPr>
            <a:lvl3pPr rtl="0">
              <a:spcBef>
                <a:spcPts val="0"/>
              </a:spcBef>
              <a:buSzPct val="100000"/>
              <a:defRPr sz="1867"/>
            </a:lvl3pPr>
            <a:lvl4pPr rtl="0">
              <a:spcBef>
                <a:spcPts val="0"/>
              </a:spcBef>
              <a:buSzPct val="100000"/>
              <a:defRPr sz="1867"/>
            </a:lvl4pPr>
            <a:lvl5pPr rtl="0">
              <a:spcBef>
                <a:spcPts val="0"/>
              </a:spcBef>
              <a:buSzPct val="100000"/>
              <a:defRPr sz="1867"/>
            </a:lvl5pPr>
            <a:lvl6pPr rtl="0">
              <a:spcBef>
                <a:spcPts val="0"/>
              </a:spcBef>
              <a:buSzPct val="100000"/>
              <a:defRPr sz="1867"/>
            </a:lvl6pPr>
            <a:lvl7pPr rtl="0">
              <a:spcBef>
                <a:spcPts val="0"/>
              </a:spcBef>
              <a:buSzPct val="100000"/>
              <a:defRPr sz="1867"/>
            </a:lvl7pPr>
            <a:lvl8pPr rtl="0">
              <a:spcBef>
                <a:spcPts val="0"/>
              </a:spcBef>
              <a:buSzPct val="100000"/>
              <a:defRPr sz="1867"/>
            </a:lvl8pPr>
            <a:lvl9pPr>
              <a:spcBef>
                <a:spcPts val="0"/>
              </a:spcBef>
              <a:buSzPct val="100000"/>
              <a:defRPr sz="1867"/>
            </a:lvl9pPr>
          </a:lstStyle>
          <a:p>
            <a:pPr lvl="0"/>
            <a:r>
              <a:rPr lang="en-US"/>
              <a:t>Edit Master text styles</a:t>
            </a:r>
          </a:p>
        </p:txBody>
      </p:sp>
      <p:sp>
        <p:nvSpPr>
          <p:cNvPr id="266" name="Shape 266"/>
          <p:cNvSpPr txBox="1">
            <a:spLocks noGrp="1"/>
          </p:cNvSpPr>
          <p:nvPr>
            <p:ph type="body" idx="2"/>
          </p:nvPr>
        </p:nvSpPr>
        <p:spPr>
          <a:xfrm>
            <a:off x="4292065" y="1129069"/>
            <a:ext cx="3629769" cy="2292841"/>
          </a:xfrm>
          <a:prstGeom prst="rect">
            <a:avLst/>
          </a:prstGeom>
          <a:ln w="9525" cap="flat">
            <a:solidFill>
              <a:schemeClr val="accent1"/>
            </a:solidFill>
            <a:prstDash val="solid"/>
            <a:round/>
            <a:headEnd type="none" w="med" len="med"/>
            <a:tailEnd type="none" w="med" len="med"/>
          </a:ln>
        </p:spPr>
        <p:txBody>
          <a:bodyPr lIns="91425" tIns="91425" rIns="91425" bIns="91425" anchor="t" anchorCtr="0"/>
          <a:lstStyle>
            <a:lvl1pPr rtl="0">
              <a:spcBef>
                <a:spcPts val="0"/>
              </a:spcBef>
              <a:buSzPct val="100000"/>
              <a:defRPr sz="1867">
                <a:solidFill>
                  <a:srgbClr val="292D31"/>
                </a:solidFill>
                <a:latin typeface="Raleway"/>
                <a:ea typeface="Raleway"/>
                <a:cs typeface="Raleway"/>
              </a:defRPr>
            </a:lvl1pPr>
            <a:lvl2pPr rtl="0">
              <a:spcBef>
                <a:spcPts val="0"/>
              </a:spcBef>
              <a:buSzPct val="100000"/>
              <a:defRPr sz="1867"/>
            </a:lvl2pPr>
            <a:lvl3pPr rtl="0">
              <a:spcBef>
                <a:spcPts val="0"/>
              </a:spcBef>
              <a:buSzPct val="100000"/>
              <a:defRPr sz="1867"/>
            </a:lvl3pPr>
            <a:lvl4pPr rtl="0">
              <a:spcBef>
                <a:spcPts val="0"/>
              </a:spcBef>
              <a:buSzPct val="100000"/>
              <a:defRPr sz="1867"/>
            </a:lvl4pPr>
            <a:lvl5pPr rtl="0">
              <a:spcBef>
                <a:spcPts val="0"/>
              </a:spcBef>
              <a:buSzPct val="100000"/>
              <a:defRPr sz="1867"/>
            </a:lvl5pPr>
            <a:lvl6pPr rtl="0">
              <a:spcBef>
                <a:spcPts val="0"/>
              </a:spcBef>
              <a:buSzPct val="100000"/>
              <a:defRPr sz="1867"/>
            </a:lvl6pPr>
            <a:lvl7pPr rtl="0">
              <a:spcBef>
                <a:spcPts val="0"/>
              </a:spcBef>
              <a:buSzPct val="100000"/>
              <a:defRPr sz="1867"/>
            </a:lvl7pPr>
            <a:lvl8pPr rtl="0">
              <a:spcBef>
                <a:spcPts val="0"/>
              </a:spcBef>
              <a:buSzPct val="100000"/>
              <a:defRPr sz="1867"/>
            </a:lvl8pPr>
            <a:lvl9pPr rtl="0">
              <a:spcBef>
                <a:spcPts val="0"/>
              </a:spcBef>
              <a:buSzPct val="100000"/>
              <a:defRPr sz="1867"/>
            </a:lvl9pPr>
          </a:lstStyle>
          <a:p>
            <a:pPr lvl="0"/>
            <a:r>
              <a:rPr lang="en-US"/>
              <a:t>Edit Master text styles</a:t>
            </a:r>
          </a:p>
        </p:txBody>
      </p:sp>
      <p:sp>
        <p:nvSpPr>
          <p:cNvPr id="267" name="Shape 267"/>
          <p:cNvSpPr txBox="1">
            <a:spLocks noGrp="1"/>
          </p:cNvSpPr>
          <p:nvPr>
            <p:ph type="body" idx="3"/>
          </p:nvPr>
        </p:nvSpPr>
        <p:spPr>
          <a:xfrm>
            <a:off x="8066413" y="1129069"/>
            <a:ext cx="3629769" cy="2292841"/>
          </a:xfrm>
          <a:prstGeom prst="rect">
            <a:avLst/>
          </a:prstGeom>
          <a:ln w="9525" cap="flat">
            <a:solidFill>
              <a:schemeClr val="accent1"/>
            </a:solidFill>
            <a:prstDash val="solid"/>
            <a:round/>
            <a:headEnd type="none" w="med" len="med"/>
            <a:tailEnd type="none" w="med" len="med"/>
          </a:ln>
        </p:spPr>
        <p:txBody>
          <a:bodyPr lIns="91425" tIns="91425" rIns="91425" bIns="91425" anchor="t" anchorCtr="0"/>
          <a:lstStyle>
            <a:lvl1pPr rtl="0">
              <a:spcBef>
                <a:spcPts val="0"/>
              </a:spcBef>
              <a:buSzPct val="100000"/>
              <a:defRPr sz="1867">
                <a:solidFill>
                  <a:srgbClr val="292D31"/>
                </a:solidFill>
                <a:latin typeface="Raleway"/>
                <a:ea typeface="Raleway"/>
                <a:cs typeface="Raleway"/>
              </a:defRPr>
            </a:lvl1pPr>
            <a:lvl2pPr rtl="0">
              <a:spcBef>
                <a:spcPts val="0"/>
              </a:spcBef>
              <a:buSzPct val="100000"/>
              <a:defRPr sz="1867"/>
            </a:lvl2pPr>
            <a:lvl3pPr rtl="0">
              <a:spcBef>
                <a:spcPts val="0"/>
              </a:spcBef>
              <a:buSzPct val="100000"/>
              <a:defRPr sz="1867"/>
            </a:lvl3pPr>
            <a:lvl4pPr rtl="0">
              <a:spcBef>
                <a:spcPts val="0"/>
              </a:spcBef>
              <a:buSzPct val="100000"/>
              <a:defRPr sz="1867"/>
            </a:lvl4pPr>
            <a:lvl5pPr rtl="0">
              <a:spcBef>
                <a:spcPts val="0"/>
              </a:spcBef>
              <a:buSzPct val="100000"/>
              <a:defRPr sz="1867"/>
            </a:lvl5pPr>
            <a:lvl6pPr rtl="0">
              <a:spcBef>
                <a:spcPts val="0"/>
              </a:spcBef>
              <a:buSzPct val="100000"/>
              <a:defRPr sz="1867"/>
            </a:lvl6pPr>
            <a:lvl7pPr rtl="0">
              <a:spcBef>
                <a:spcPts val="0"/>
              </a:spcBef>
              <a:buSzPct val="100000"/>
              <a:defRPr sz="1867"/>
            </a:lvl7pPr>
            <a:lvl8pPr rtl="0">
              <a:spcBef>
                <a:spcPts val="0"/>
              </a:spcBef>
              <a:buSzPct val="100000"/>
              <a:defRPr sz="1867"/>
            </a:lvl8pPr>
            <a:lvl9pPr rtl="0">
              <a:spcBef>
                <a:spcPts val="0"/>
              </a:spcBef>
              <a:buSzPct val="100000"/>
              <a:defRPr sz="1867"/>
            </a:lvl9pPr>
          </a:lstStyle>
          <a:p>
            <a:pPr lvl="0"/>
            <a:r>
              <a:rPr lang="en-US"/>
              <a:t>Edit Master text styles</a:t>
            </a:r>
          </a:p>
        </p:txBody>
      </p:sp>
      <p:sp>
        <p:nvSpPr>
          <p:cNvPr id="10" name="Shape 265"/>
          <p:cNvSpPr txBox="1">
            <a:spLocks noGrp="1"/>
          </p:cNvSpPr>
          <p:nvPr>
            <p:ph type="body" idx="11"/>
          </p:nvPr>
        </p:nvSpPr>
        <p:spPr>
          <a:xfrm>
            <a:off x="517717" y="3577296"/>
            <a:ext cx="3629769" cy="2292841"/>
          </a:xfrm>
          <a:prstGeom prst="rect">
            <a:avLst/>
          </a:prstGeom>
          <a:ln w="9525" cap="flat">
            <a:solidFill>
              <a:schemeClr val="accent1"/>
            </a:solidFill>
            <a:prstDash val="solid"/>
            <a:round/>
            <a:headEnd type="none" w="med" len="med"/>
            <a:tailEnd type="none" w="med" len="med"/>
          </a:ln>
        </p:spPr>
        <p:txBody>
          <a:bodyPr lIns="91425" tIns="91425" rIns="91425" bIns="91425" anchor="t" anchorCtr="0"/>
          <a:lstStyle>
            <a:lvl1pPr rtl="0">
              <a:spcBef>
                <a:spcPts val="0"/>
              </a:spcBef>
              <a:buSzPct val="100000"/>
              <a:defRPr sz="1867">
                <a:solidFill>
                  <a:srgbClr val="292D31"/>
                </a:solidFill>
                <a:latin typeface="Raleway"/>
                <a:ea typeface="Raleway"/>
                <a:cs typeface="Raleway"/>
              </a:defRPr>
            </a:lvl1pPr>
            <a:lvl2pPr rtl="0">
              <a:spcBef>
                <a:spcPts val="0"/>
              </a:spcBef>
              <a:buSzPct val="100000"/>
              <a:defRPr sz="1867"/>
            </a:lvl2pPr>
            <a:lvl3pPr rtl="0">
              <a:spcBef>
                <a:spcPts val="0"/>
              </a:spcBef>
              <a:buSzPct val="100000"/>
              <a:defRPr sz="1867"/>
            </a:lvl3pPr>
            <a:lvl4pPr rtl="0">
              <a:spcBef>
                <a:spcPts val="0"/>
              </a:spcBef>
              <a:buSzPct val="100000"/>
              <a:defRPr sz="1867"/>
            </a:lvl4pPr>
            <a:lvl5pPr rtl="0">
              <a:spcBef>
                <a:spcPts val="0"/>
              </a:spcBef>
              <a:buSzPct val="100000"/>
              <a:defRPr sz="1867"/>
            </a:lvl5pPr>
            <a:lvl6pPr rtl="0">
              <a:spcBef>
                <a:spcPts val="0"/>
              </a:spcBef>
              <a:buSzPct val="100000"/>
              <a:defRPr sz="1867"/>
            </a:lvl6pPr>
            <a:lvl7pPr rtl="0">
              <a:spcBef>
                <a:spcPts val="0"/>
              </a:spcBef>
              <a:buSzPct val="100000"/>
              <a:defRPr sz="1867"/>
            </a:lvl7pPr>
            <a:lvl8pPr rtl="0">
              <a:spcBef>
                <a:spcPts val="0"/>
              </a:spcBef>
              <a:buSzPct val="100000"/>
              <a:defRPr sz="1867"/>
            </a:lvl8pPr>
            <a:lvl9pPr>
              <a:spcBef>
                <a:spcPts val="0"/>
              </a:spcBef>
              <a:buSzPct val="100000"/>
              <a:defRPr sz="1867"/>
            </a:lvl9pPr>
          </a:lstStyle>
          <a:p>
            <a:pPr lvl="0"/>
            <a:r>
              <a:rPr lang="en-US"/>
              <a:t>Edit Master text styles</a:t>
            </a:r>
          </a:p>
        </p:txBody>
      </p:sp>
      <p:sp>
        <p:nvSpPr>
          <p:cNvPr id="11" name="Shape 266"/>
          <p:cNvSpPr txBox="1">
            <a:spLocks noGrp="1"/>
          </p:cNvSpPr>
          <p:nvPr>
            <p:ph type="body" idx="12"/>
          </p:nvPr>
        </p:nvSpPr>
        <p:spPr>
          <a:xfrm>
            <a:off x="4292065" y="3577296"/>
            <a:ext cx="3629769" cy="2292841"/>
          </a:xfrm>
          <a:prstGeom prst="rect">
            <a:avLst/>
          </a:prstGeom>
          <a:ln w="9525" cap="flat">
            <a:solidFill>
              <a:schemeClr val="accent1"/>
            </a:solidFill>
            <a:prstDash val="solid"/>
            <a:round/>
            <a:headEnd type="none" w="med" len="med"/>
            <a:tailEnd type="none" w="med" len="med"/>
          </a:ln>
        </p:spPr>
        <p:txBody>
          <a:bodyPr lIns="91425" tIns="91425" rIns="91425" bIns="91425" anchor="t" anchorCtr="0"/>
          <a:lstStyle>
            <a:lvl1pPr rtl="0">
              <a:spcBef>
                <a:spcPts val="0"/>
              </a:spcBef>
              <a:buSzPct val="100000"/>
              <a:defRPr sz="1867">
                <a:solidFill>
                  <a:srgbClr val="292D31"/>
                </a:solidFill>
                <a:latin typeface="Raleway"/>
                <a:ea typeface="Raleway"/>
                <a:cs typeface="Raleway"/>
              </a:defRPr>
            </a:lvl1pPr>
            <a:lvl2pPr rtl="0">
              <a:spcBef>
                <a:spcPts val="0"/>
              </a:spcBef>
              <a:buSzPct val="100000"/>
              <a:defRPr sz="1867"/>
            </a:lvl2pPr>
            <a:lvl3pPr rtl="0">
              <a:spcBef>
                <a:spcPts val="0"/>
              </a:spcBef>
              <a:buSzPct val="100000"/>
              <a:defRPr sz="1867"/>
            </a:lvl3pPr>
            <a:lvl4pPr rtl="0">
              <a:spcBef>
                <a:spcPts val="0"/>
              </a:spcBef>
              <a:buSzPct val="100000"/>
              <a:defRPr sz="1867"/>
            </a:lvl4pPr>
            <a:lvl5pPr rtl="0">
              <a:spcBef>
                <a:spcPts val="0"/>
              </a:spcBef>
              <a:buSzPct val="100000"/>
              <a:defRPr sz="1867"/>
            </a:lvl5pPr>
            <a:lvl6pPr rtl="0">
              <a:spcBef>
                <a:spcPts val="0"/>
              </a:spcBef>
              <a:buSzPct val="100000"/>
              <a:defRPr sz="1867"/>
            </a:lvl6pPr>
            <a:lvl7pPr rtl="0">
              <a:spcBef>
                <a:spcPts val="0"/>
              </a:spcBef>
              <a:buSzPct val="100000"/>
              <a:defRPr sz="1867"/>
            </a:lvl7pPr>
            <a:lvl8pPr rtl="0">
              <a:spcBef>
                <a:spcPts val="0"/>
              </a:spcBef>
              <a:buSzPct val="100000"/>
              <a:defRPr sz="1867"/>
            </a:lvl8pPr>
            <a:lvl9pPr rtl="0">
              <a:spcBef>
                <a:spcPts val="0"/>
              </a:spcBef>
              <a:buSzPct val="100000"/>
              <a:defRPr sz="1867"/>
            </a:lvl9pPr>
          </a:lstStyle>
          <a:p>
            <a:pPr lvl="0"/>
            <a:r>
              <a:rPr lang="en-US"/>
              <a:t>Edit Master text styles</a:t>
            </a:r>
          </a:p>
        </p:txBody>
      </p:sp>
      <p:sp>
        <p:nvSpPr>
          <p:cNvPr id="12" name="Shape 267"/>
          <p:cNvSpPr txBox="1">
            <a:spLocks noGrp="1"/>
          </p:cNvSpPr>
          <p:nvPr>
            <p:ph type="body" idx="13"/>
          </p:nvPr>
        </p:nvSpPr>
        <p:spPr>
          <a:xfrm>
            <a:off x="8066413" y="3577296"/>
            <a:ext cx="3629769" cy="2292841"/>
          </a:xfrm>
          <a:prstGeom prst="rect">
            <a:avLst/>
          </a:prstGeom>
          <a:ln w="9525" cap="flat">
            <a:solidFill>
              <a:schemeClr val="accent1"/>
            </a:solidFill>
            <a:prstDash val="solid"/>
            <a:round/>
            <a:headEnd type="none" w="med" len="med"/>
            <a:tailEnd type="none" w="med" len="med"/>
          </a:ln>
        </p:spPr>
        <p:txBody>
          <a:bodyPr lIns="91425" tIns="91425" rIns="91425" bIns="91425" anchor="t" anchorCtr="0"/>
          <a:lstStyle>
            <a:lvl1pPr rtl="0">
              <a:spcBef>
                <a:spcPts val="0"/>
              </a:spcBef>
              <a:buSzPct val="100000"/>
              <a:defRPr sz="1867">
                <a:solidFill>
                  <a:srgbClr val="292D31"/>
                </a:solidFill>
                <a:latin typeface="Raleway"/>
                <a:ea typeface="Raleway"/>
                <a:cs typeface="Raleway"/>
              </a:defRPr>
            </a:lvl1pPr>
            <a:lvl2pPr rtl="0">
              <a:spcBef>
                <a:spcPts val="0"/>
              </a:spcBef>
              <a:buSzPct val="100000"/>
              <a:defRPr sz="1867"/>
            </a:lvl2pPr>
            <a:lvl3pPr rtl="0">
              <a:spcBef>
                <a:spcPts val="0"/>
              </a:spcBef>
              <a:buSzPct val="100000"/>
              <a:defRPr sz="1867"/>
            </a:lvl3pPr>
            <a:lvl4pPr rtl="0">
              <a:spcBef>
                <a:spcPts val="0"/>
              </a:spcBef>
              <a:buSzPct val="100000"/>
              <a:defRPr sz="1867"/>
            </a:lvl4pPr>
            <a:lvl5pPr rtl="0">
              <a:spcBef>
                <a:spcPts val="0"/>
              </a:spcBef>
              <a:buSzPct val="100000"/>
              <a:defRPr sz="1867"/>
            </a:lvl5pPr>
            <a:lvl6pPr rtl="0">
              <a:spcBef>
                <a:spcPts val="0"/>
              </a:spcBef>
              <a:buSzPct val="100000"/>
              <a:defRPr sz="1867"/>
            </a:lvl6pPr>
            <a:lvl7pPr rtl="0">
              <a:spcBef>
                <a:spcPts val="0"/>
              </a:spcBef>
              <a:buSzPct val="100000"/>
              <a:defRPr sz="1867"/>
            </a:lvl7pPr>
            <a:lvl8pPr rtl="0">
              <a:spcBef>
                <a:spcPts val="0"/>
              </a:spcBef>
              <a:buSzPct val="100000"/>
              <a:defRPr sz="1867"/>
            </a:lvl8pPr>
            <a:lvl9pPr rtl="0">
              <a:spcBef>
                <a:spcPts val="0"/>
              </a:spcBef>
              <a:buSzPct val="100000"/>
              <a:defRPr sz="1867"/>
            </a:lvl9pPr>
          </a:lstStyle>
          <a:p>
            <a:pPr lvl="0"/>
            <a:r>
              <a:rPr lang="en-US"/>
              <a:t>Edit Master text styles</a:t>
            </a:r>
          </a:p>
        </p:txBody>
      </p:sp>
      <p:sp>
        <p:nvSpPr>
          <p:cNvPr id="13" name="Title 1"/>
          <p:cNvSpPr>
            <a:spLocks noGrp="1"/>
          </p:cNvSpPr>
          <p:nvPr>
            <p:ph type="title" hasCustomPrompt="1"/>
          </p:nvPr>
        </p:nvSpPr>
        <p:spPr>
          <a:xfrm>
            <a:off x="305767" y="305768"/>
            <a:ext cx="6669199" cy="567829"/>
          </a:xfrm>
        </p:spPr>
        <p:txBody>
          <a:bodyPr vert="horz" anchor="t"/>
          <a:lstStyle>
            <a:lvl1pPr>
              <a:defRPr sz="1867">
                <a:solidFill>
                  <a:schemeClr val="bg2"/>
                </a:solidFill>
              </a:defRPr>
            </a:lvl1pPr>
          </a:lstStyle>
          <a:p>
            <a:r>
              <a:rPr lang="en-US" dirty="0"/>
              <a:t>CLICK TO EDIT MASTER TITLE STYLE</a:t>
            </a:r>
          </a:p>
        </p:txBody>
      </p:sp>
      <p:sp>
        <p:nvSpPr>
          <p:cNvPr id="9" name="Slide Number Placeholder 3"/>
          <p:cNvSpPr>
            <a:spLocks noGrp="1"/>
          </p:cNvSpPr>
          <p:nvPr>
            <p:ph type="sldNum" sz="quarter" idx="4"/>
          </p:nvPr>
        </p:nvSpPr>
        <p:spPr>
          <a:xfrm>
            <a:off x="12859" y="6488297"/>
            <a:ext cx="804184" cy="366183"/>
          </a:xfrm>
          <a:prstGeom prst="rect">
            <a:avLst/>
          </a:prstGeom>
        </p:spPr>
        <p:txBody>
          <a:bodyPr vert="horz" lIns="91440" tIns="45720" rIns="91440" bIns="45720" rtlCol="0" anchor="ctr"/>
          <a:lstStyle>
            <a:lvl1pPr algn="l">
              <a:defRPr sz="1200">
                <a:solidFill>
                  <a:schemeClr val="bg2"/>
                </a:solidFill>
                <a:latin typeface="Helvetica Neue"/>
                <a:cs typeface="Helvetica Neue"/>
              </a:defRPr>
            </a:lvl1pPr>
          </a:lstStyle>
          <a:p>
            <a:fld id="{61233CA2-E532-4ED3-9C37-D2A1D669B991}" type="slidenum">
              <a:rPr lang="en-US" smtClean="0"/>
              <a:t>‹#›</a:t>
            </a:fld>
            <a:endParaRPr lang="en-US"/>
          </a:p>
        </p:txBody>
      </p:sp>
    </p:spTree>
    <p:extLst>
      <p:ext uri="{BB962C8B-B14F-4D97-AF65-F5344CB8AC3E}">
        <p14:creationId xmlns:p14="http://schemas.microsoft.com/office/powerpoint/2010/main" val="1879134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DMI TEMPLATE - Chart 4">
    <p:spTree>
      <p:nvGrpSpPr>
        <p:cNvPr id="1" name="Shape 272"/>
        <p:cNvGrpSpPr/>
        <p:nvPr/>
      </p:nvGrpSpPr>
      <p:grpSpPr>
        <a:xfrm>
          <a:off x="0" y="0"/>
          <a:ext cx="0" cy="0"/>
          <a:chOff x="0" y="0"/>
          <a:chExt cx="0" cy="0"/>
        </a:xfrm>
      </p:grpSpPr>
      <p:grpSp>
        <p:nvGrpSpPr>
          <p:cNvPr id="2" name="Group 1"/>
          <p:cNvGrpSpPr/>
          <p:nvPr/>
        </p:nvGrpSpPr>
        <p:grpSpPr>
          <a:xfrm>
            <a:off x="843341" y="1006900"/>
            <a:ext cx="7204867" cy="5599200"/>
            <a:chOff x="655503" y="755175"/>
            <a:chExt cx="5403650" cy="4199400"/>
          </a:xfrm>
        </p:grpSpPr>
        <p:cxnSp>
          <p:nvCxnSpPr>
            <p:cNvPr id="273" name="Shape 273"/>
            <p:cNvCxnSpPr/>
            <p:nvPr/>
          </p:nvCxnSpPr>
          <p:spPr>
            <a:xfrm>
              <a:off x="655503" y="755175"/>
              <a:ext cx="0" cy="4199400"/>
            </a:xfrm>
            <a:prstGeom prst="straightConnector1">
              <a:avLst/>
            </a:prstGeom>
            <a:noFill/>
            <a:ln w="9525" cap="flat">
              <a:solidFill>
                <a:srgbClr val="C11F2F"/>
              </a:solidFill>
              <a:prstDash val="solid"/>
              <a:round/>
              <a:headEnd type="none" w="lg" len="lg"/>
              <a:tailEnd type="none" w="lg" len="lg"/>
            </a:ln>
          </p:spPr>
        </p:cxnSp>
        <p:cxnSp>
          <p:nvCxnSpPr>
            <p:cNvPr id="274" name="Shape 274"/>
            <p:cNvCxnSpPr/>
            <p:nvPr/>
          </p:nvCxnSpPr>
          <p:spPr>
            <a:xfrm>
              <a:off x="3357328" y="755175"/>
              <a:ext cx="0" cy="4199400"/>
            </a:xfrm>
            <a:prstGeom prst="straightConnector1">
              <a:avLst/>
            </a:prstGeom>
            <a:noFill/>
            <a:ln w="9525" cap="flat">
              <a:solidFill>
                <a:srgbClr val="C11F2F"/>
              </a:solidFill>
              <a:prstDash val="solid"/>
              <a:round/>
              <a:headEnd type="none" w="lg" len="lg"/>
              <a:tailEnd type="none" w="lg" len="lg"/>
            </a:ln>
          </p:spPr>
        </p:cxnSp>
        <p:cxnSp>
          <p:nvCxnSpPr>
            <p:cNvPr id="275" name="Shape 275"/>
            <p:cNvCxnSpPr/>
            <p:nvPr/>
          </p:nvCxnSpPr>
          <p:spPr>
            <a:xfrm>
              <a:off x="6059153" y="755175"/>
              <a:ext cx="0" cy="4199400"/>
            </a:xfrm>
            <a:prstGeom prst="straightConnector1">
              <a:avLst/>
            </a:prstGeom>
            <a:noFill/>
            <a:ln w="9525" cap="flat">
              <a:solidFill>
                <a:srgbClr val="C11F2F"/>
              </a:solidFill>
              <a:prstDash val="solid"/>
              <a:round/>
              <a:headEnd type="none" w="lg" len="lg"/>
              <a:tailEnd type="none" w="lg" len="lg"/>
            </a:ln>
          </p:spPr>
        </p:cxnSp>
      </p:grpSp>
      <p:sp>
        <p:nvSpPr>
          <p:cNvPr id="276" name="Shape 276"/>
          <p:cNvSpPr txBox="1">
            <a:spLocks noGrp="1"/>
          </p:cNvSpPr>
          <p:nvPr>
            <p:ph type="body" idx="1"/>
          </p:nvPr>
        </p:nvSpPr>
        <p:spPr>
          <a:xfrm>
            <a:off x="969659" y="1757978"/>
            <a:ext cx="3053548" cy="4848189"/>
          </a:xfrm>
          <a:prstGeom prst="rect">
            <a:avLst/>
          </a:prstGeom>
        </p:spPr>
        <p:txBody>
          <a:bodyPr lIns="91425" tIns="91425" rIns="91425" bIns="91425" anchor="t" anchorCtr="0"/>
          <a:lstStyle>
            <a:lvl1pPr rtl="0">
              <a:spcBef>
                <a:spcPts val="0"/>
              </a:spcBef>
              <a:buSzPct val="100000"/>
              <a:defRPr sz="1600">
                <a:solidFill>
                  <a:srgbClr val="292D31"/>
                </a:solidFill>
                <a:latin typeface="Raleway"/>
                <a:ea typeface="Raleway"/>
                <a:cs typeface="Raleway"/>
              </a:defRPr>
            </a:lvl1pPr>
            <a:lvl2pPr rtl="0">
              <a:spcBef>
                <a:spcPts val="0"/>
              </a:spcBef>
              <a:buSzPct val="100000"/>
              <a:defRPr sz="1867"/>
            </a:lvl2pPr>
            <a:lvl3pPr rtl="0">
              <a:spcBef>
                <a:spcPts val="0"/>
              </a:spcBef>
              <a:buSzPct val="100000"/>
              <a:defRPr sz="1867"/>
            </a:lvl3pPr>
            <a:lvl4pPr rtl="0">
              <a:spcBef>
                <a:spcPts val="0"/>
              </a:spcBef>
              <a:buSzPct val="100000"/>
              <a:defRPr sz="1867"/>
            </a:lvl4pPr>
            <a:lvl5pPr rtl="0">
              <a:spcBef>
                <a:spcPts val="0"/>
              </a:spcBef>
              <a:buSzPct val="100000"/>
              <a:defRPr sz="1867"/>
            </a:lvl5pPr>
            <a:lvl6pPr rtl="0">
              <a:spcBef>
                <a:spcPts val="0"/>
              </a:spcBef>
              <a:buSzPct val="100000"/>
              <a:defRPr sz="1867"/>
            </a:lvl6pPr>
            <a:lvl7pPr rtl="0">
              <a:spcBef>
                <a:spcPts val="0"/>
              </a:spcBef>
              <a:buSzPct val="100000"/>
              <a:defRPr sz="1867"/>
            </a:lvl7pPr>
            <a:lvl8pPr rtl="0">
              <a:spcBef>
                <a:spcPts val="0"/>
              </a:spcBef>
              <a:buSzPct val="100000"/>
              <a:defRPr sz="1867"/>
            </a:lvl8pPr>
            <a:lvl9pPr>
              <a:spcBef>
                <a:spcPts val="0"/>
              </a:spcBef>
              <a:buSzPct val="100000"/>
              <a:defRPr sz="1867"/>
            </a:lvl9pPr>
          </a:lstStyle>
          <a:p>
            <a:pPr lvl="0"/>
            <a:r>
              <a:rPr lang="en-US"/>
              <a:t>Edit Master text styles</a:t>
            </a:r>
          </a:p>
        </p:txBody>
      </p:sp>
      <p:sp>
        <p:nvSpPr>
          <p:cNvPr id="277" name="Shape 277"/>
          <p:cNvSpPr txBox="1">
            <a:spLocks noGrp="1"/>
          </p:cNvSpPr>
          <p:nvPr>
            <p:ph type="body" idx="2"/>
          </p:nvPr>
        </p:nvSpPr>
        <p:spPr>
          <a:xfrm>
            <a:off x="4572206" y="1757978"/>
            <a:ext cx="3047589" cy="4848189"/>
          </a:xfrm>
          <a:prstGeom prst="rect">
            <a:avLst/>
          </a:prstGeom>
        </p:spPr>
        <p:txBody>
          <a:bodyPr lIns="91425" tIns="91425" rIns="91425" bIns="91425" anchor="t" anchorCtr="0"/>
          <a:lstStyle>
            <a:lvl1pPr rtl="0">
              <a:spcBef>
                <a:spcPts val="0"/>
              </a:spcBef>
              <a:buSzPct val="100000"/>
              <a:defRPr sz="1600">
                <a:solidFill>
                  <a:srgbClr val="292D31"/>
                </a:solidFill>
                <a:latin typeface="Raleway"/>
                <a:ea typeface="Raleway"/>
                <a:cs typeface="Raleway"/>
              </a:defRPr>
            </a:lvl1pPr>
            <a:lvl2pPr rtl="0">
              <a:spcBef>
                <a:spcPts val="0"/>
              </a:spcBef>
              <a:buSzPct val="100000"/>
              <a:defRPr sz="1867"/>
            </a:lvl2pPr>
            <a:lvl3pPr rtl="0">
              <a:spcBef>
                <a:spcPts val="0"/>
              </a:spcBef>
              <a:buSzPct val="100000"/>
              <a:defRPr sz="1867"/>
            </a:lvl3pPr>
            <a:lvl4pPr rtl="0">
              <a:spcBef>
                <a:spcPts val="0"/>
              </a:spcBef>
              <a:buSzPct val="100000"/>
              <a:defRPr sz="1867"/>
            </a:lvl4pPr>
            <a:lvl5pPr rtl="0">
              <a:spcBef>
                <a:spcPts val="0"/>
              </a:spcBef>
              <a:buSzPct val="100000"/>
              <a:defRPr sz="1867"/>
            </a:lvl5pPr>
            <a:lvl6pPr rtl="0">
              <a:spcBef>
                <a:spcPts val="0"/>
              </a:spcBef>
              <a:buSzPct val="100000"/>
              <a:defRPr sz="1867"/>
            </a:lvl6pPr>
            <a:lvl7pPr rtl="0">
              <a:spcBef>
                <a:spcPts val="0"/>
              </a:spcBef>
              <a:buSzPct val="100000"/>
              <a:defRPr sz="1867"/>
            </a:lvl7pPr>
            <a:lvl8pPr rtl="0">
              <a:spcBef>
                <a:spcPts val="0"/>
              </a:spcBef>
              <a:buSzPct val="100000"/>
              <a:defRPr sz="1867"/>
            </a:lvl8pPr>
            <a:lvl9pPr rtl="0">
              <a:spcBef>
                <a:spcPts val="0"/>
              </a:spcBef>
              <a:buSzPct val="100000"/>
              <a:defRPr sz="1867"/>
            </a:lvl9pPr>
          </a:lstStyle>
          <a:p>
            <a:pPr lvl="0"/>
            <a:r>
              <a:rPr lang="en-US"/>
              <a:t>Edit Master text styles</a:t>
            </a:r>
          </a:p>
        </p:txBody>
      </p:sp>
      <p:sp>
        <p:nvSpPr>
          <p:cNvPr id="278" name="Shape 278"/>
          <p:cNvSpPr txBox="1">
            <a:spLocks noGrp="1"/>
          </p:cNvSpPr>
          <p:nvPr>
            <p:ph type="body" idx="3"/>
          </p:nvPr>
        </p:nvSpPr>
        <p:spPr>
          <a:xfrm>
            <a:off x="8174185" y="1757978"/>
            <a:ext cx="3027716" cy="4848189"/>
          </a:xfrm>
          <a:prstGeom prst="rect">
            <a:avLst/>
          </a:prstGeom>
        </p:spPr>
        <p:txBody>
          <a:bodyPr lIns="91425" tIns="91425" rIns="91425" bIns="91425" anchor="t" anchorCtr="0"/>
          <a:lstStyle>
            <a:lvl1pPr rtl="0">
              <a:spcBef>
                <a:spcPts val="0"/>
              </a:spcBef>
              <a:buSzPct val="100000"/>
              <a:defRPr sz="1600">
                <a:solidFill>
                  <a:srgbClr val="292D31"/>
                </a:solidFill>
                <a:latin typeface="Raleway"/>
                <a:ea typeface="Raleway"/>
                <a:cs typeface="Raleway"/>
              </a:defRPr>
            </a:lvl1pPr>
            <a:lvl2pPr rtl="0">
              <a:spcBef>
                <a:spcPts val="0"/>
              </a:spcBef>
              <a:buSzPct val="100000"/>
              <a:defRPr sz="1867"/>
            </a:lvl2pPr>
            <a:lvl3pPr rtl="0">
              <a:spcBef>
                <a:spcPts val="0"/>
              </a:spcBef>
              <a:buSzPct val="100000"/>
              <a:defRPr sz="1867"/>
            </a:lvl3pPr>
            <a:lvl4pPr rtl="0">
              <a:spcBef>
                <a:spcPts val="0"/>
              </a:spcBef>
              <a:buSzPct val="100000"/>
              <a:defRPr sz="1867"/>
            </a:lvl4pPr>
            <a:lvl5pPr rtl="0">
              <a:spcBef>
                <a:spcPts val="0"/>
              </a:spcBef>
              <a:buSzPct val="100000"/>
              <a:defRPr sz="1867"/>
            </a:lvl5pPr>
            <a:lvl6pPr rtl="0">
              <a:spcBef>
                <a:spcPts val="0"/>
              </a:spcBef>
              <a:buSzPct val="100000"/>
              <a:defRPr sz="1867"/>
            </a:lvl6pPr>
            <a:lvl7pPr rtl="0">
              <a:spcBef>
                <a:spcPts val="0"/>
              </a:spcBef>
              <a:buSzPct val="100000"/>
              <a:defRPr sz="1867"/>
            </a:lvl7pPr>
            <a:lvl8pPr rtl="0">
              <a:spcBef>
                <a:spcPts val="0"/>
              </a:spcBef>
              <a:buSzPct val="100000"/>
              <a:defRPr sz="1867"/>
            </a:lvl8pPr>
            <a:lvl9pPr rtl="0">
              <a:spcBef>
                <a:spcPts val="0"/>
              </a:spcBef>
              <a:buSzPct val="100000"/>
              <a:defRPr sz="1867"/>
            </a:lvl9pPr>
          </a:lstStyle>
          <a:p>
            <a:pPr lvl="0"/>
            <a:r>
              <a:rPr lang="en-US"/>
              <a:t>Edit Master text styles</a:t>
            </a:r>
          </a:p>
        </p:txBody>
      </p:sp>
      <p:sp>
        <p:nvSpPr>
          <p:cNvPr id="280" name="Shape 280"/>
          <p:cNvSpPr txBox="1">
            <a:spLocks noGrp="1"/>
          </p:cNvSpPr>
          <p:nvPr>
            <p:ph type="subTitle" idx="5"/>
          </p:nvPr>
        </p:nvSpPr>
        <p:spPr>
          <a:xfrm>
            <a:off x="969659" y="974601"/>
            <a:ext cx="3053548" cy="783377"/>
          </a:xfrm>
          <a:prstGeom prst="rect">
            <a:avLst/>
          </a:prstGeom>
        </p:spPr>
        <p:txBody>
          <a:bodyPr lIns="91425" tIns="91425" rIns="91425" bIns="91425" anchor="t" anchorCtr="0"/>
          <a:lstStyle>
            <a:lvl1pPr rtl="0">
              <a:spcBef>
                <a:spcPts val="0"/>
              </a:spcBef>
              <a:buNone/>
              <a:defRPr sz="1867">
                <a:solidFill>
                  <a:schemeClr val="accent1"/>
                </a:solidFill>
                <a:latin typeface="Raleway"/>
                <a:ea typeface="Raleway"/>
                <a:cs typeface="Raleway"/>
              </a:defRPr>
            </a:lvl1pPr>
            <a:lvl2pPr rtl="0">
              <a:spcBef>
                <a:spcPts val="0"/>
              </a:spcBef>
              <a:buNone/>
              <a:defRPr/>
            </a:lvl2pPr>
            <a:lvl3pPr rtl="0">
              <a:spcBef>
                <a:spcPts val="0"/>
              </a:spcBef>
              <a:buNone/>
              <a:defRPr/>
            </a:lvl3pPr>
            <a:lvl4pPr rtl="0">
              <a:spcBef>
                <a:spcPts val="0"/>
              </a:spcBef>
              <a:buNone/>
              <a:defRPr/>
            </a:lvl4pPr>
            <a:lvl5pPr rtl="0">
              <a:spcBef>
                <a:spcPts val="0"/>
              </a:spcBef>
              <a:buNone/>
              <a:defRPr/>
            </a:lvl5pPr>
            <a:lvl6pPr rtl="0">
              <a:spcBef>
                <a:spcPts val="0"/>
              </a:spcBef>
              <a:buNone/>
              <a:defRPr/>
            </a:lvl6pPr>
            <a:lvl7pPr rtl="0">
              <a:spcBef>
                <a:spcPts val="0"/>
              </a:spcBef>
              <a:buNone/>
              <a:defRPr/>
            </a:lvl7pPr>
            <a:lvl8pPr rtl="0">
              <a:spcBef>
                <a:spcPts val="0"/>
              </a:spcBef>
              <a:buNone/>
              <a:defRPr/>
            </a:lvl8pPr>
            <a:lvl9pPr>
              <a:spcBef>
                <a:spcPts val="0"/>
              </a:spcBef>
              <a:buNone/>
              <a:defRPr/>
            </a:lvl9pPr>
          </a:lstStyle>
          <a:p>
            <a:r>
              <a:rPr lang="en-US"/>
              <a:t>Click to edit Master subtitle style</a:t>
            </a:r>
            <a:endParaRPr dirty="0"/>
          </a:p>
        </p:txBody>
      </p:sp>
      <p:sp>
        <p:nvSpPr>
          <p:cNvPr id="281" name="Shape 281"/>
          <p:cNvSpPr txBox="1">
            <a:spLocks noGrp="1"/>
          </p:cNvSpPr>
          <p:nvPr>
            <p:ph type="subTitle" idx="6"/>
          </p:nvPr>
        </p:nvSpPr>
        <p:spPr>
          <a:xfrm>
            <a:off x="4572206" y="974601"/>
            <a:ext cx="3047589" cy="783377"/>
          </a:xfrm>
          <a:prstGeom prst="rect">
            <a:avLst/>
          </a:prstGeom>
        </p:spPr>
        <p:txBody>
          <a:bodyPr lIns="91425" tIns="91425" rIns="91425" bIns="91425" anchor="t" anchorCtr="0"/>
          <a:lstStyle>
            <a:lvl1pPr rtl="0">
              <a:spcBef>
                <a:spcPts val="0"/>
              </a:spcBef>
              <a:buNone/>
              <a:defRPr sz="1867">
                <a:solidFill>
                  <a:schemeClr val="accent1"/>
                </a:solidFill>
                <a:latin typeface="Raleway"/>
                <a:ea typeface="Raleway"/>
                <a:cs typeface="Raleway"/>
              </a:defRPr>
            </a:lvl1pPr>
            <a:lvl2pPr rtl="0">
              <a:spcBef>
                <a:spcPts val="0"/>
              </a:spcBef>
              <a:buNone/>
              <a:defRPr/>
            </a:lvl2pPr>
            <a:lvl3pPr rtl="0">
              <a:spcBef>
                <a:spcPts val="0"/>
              </a:spcBef>
              <a:buNone/>
              <a:defRPr/>
            </a:lvl3pPr>
            <a:lvl4pPr rtl="0">
              <a:spcBef>
                <a:spcPts val="0"/>
              </a:spcBef>
              <a:buNone/>
              <a:defRPr/>
            </a:lvl4pPr>
            <a:lvl5pPr rtl="0">
              <a:spcBef>
                <a:spcPts val="0"/>
              </a:spcBef>
              <a:buNone/>
              <a:defRPr/>
            </a:lvl5pPr>
            <a:lvl6pPr rtl="0">
              <a:spcBef>
                <a:spcPts val="0"/>
              </a:spcBef>
              <a:buNone/>
              <a:defRPr/>
            </a:lvl6pPr>
            <a:lvl7pPr rtl="0">
              <a:spcBef>
                <a:spcPts val="0"/>
              </a:spcBef>
              <a:buNone/>
              <a:defRPr/>
            </a:lvl7pPr>
            <a:lvl8pPr rtl="0">
              <a:spcBef>
                <a:spcPts val="0"/>
              </a:spcBef>
              <a:buNone/>
              <a:defRPr/>
            </a:lvl8pPr>
            <a:lvl9pPr rtl="0">
              <a:spcBef>
                <a:spcPts val="0"/>
              </a:spcBef>
              <a:buNone/>
              <a:defRPr/>
            </a:lvl9pPr>
          </a:lstStyle>
          <a:p>
            <a:r>
              <a:rPr lang="en-US"/>
              <a:t>Click to edit Master subtitle style</a:t>
            </a:r>
            <a:endParaRPr dirty="0"/>
          </a:p>
        </p:txBody>
      </p:sp>
      <p:sp>
        <p:nvSpPr>
          <p:cNvPr id="282" name="Shape 282"/>
          <p:cNvSpPr txBox="1">
            <a:spLocks noGrp="1"/>
          </p:cNvSpPr>
          <p:nvPr>
            <p:ph type="subTitle" idx="7"/>
          </p:nvPr>
        </p:nvSpPr>
        <p:spPr>
          <a:xfrm>
            <a:off x="8174185" y="974601"/>
            <a:ext cx="3027716" cy="783377"/>
          </a:xfrm>
          <a:prstGeom prst="rect">
            <a:avLst/>
          </a:prstGeom>
        </p:spPr>
        <p:txBody>
          <a:bodyPr lIns="91425" tIns="91425" rIns="91425" bIns="91425" anchor="t" anchorCtr="0"/>
          <a:lstStyle>
            <a:lvl1pPr rtl="0">
              <a:spcBef>
                <a:spcPts val="0"/>
              </a:spcBef>
              <a:buNone/>
              <a:defRPr sz="1867">
                <a:solidFill>
                  <a:schemeClr val="accent1"/>
                </a:solidFill>
                <a:latin typeface="Raleway"/>
                <a:ea typeface="Raleway"/>
                <a:cs typeface="Raleway"/>
              </a:defRPr>
            </a:lvl1pPr>
            <a:lvl2pPr rtl="0">
              <a:spcBef>
                <a:spcPts val="0"/>
              </a:spcBef>
              <a:buNone/>
              <a:defRPr/>
            </a:lvl2pPr>
            <a:lvl3pPr rtl="0">
              <a:spcBef>
                <a:spcPts val="0"/>
              </a:spcBef>
              <a:buNone/>
              <a:defRPr/>
            </a:lvl3pPr>
            <a:lvl4pPr rtl="0">
              <a:spcBef>
                <a:spcPts val="0"/>
              </a:spcBef>
              <a:buNone/>
              <a:defRPr/>
            </a:lvl4pPr>
            <a:lvl5pPr rtl="0">
              <a:spcBef>
                <a:spcPts val="0"/>
              </a:spcBef>
              <a:buNone/>
              <a:defRPr/>
            </a:lvl5pPr>
            <a:lvl6pPr rtl="0">
              <a:spcBef>
                <a:spcPts val="0"/>
              </a:spcBef>
              <a:buNone/>
              <a:defRPr/>
            </a:lvl6pPr>
            <a:lvl7pPr rtl="0">
              <a:spcBef>
                <a:spcPts val="0"/>
              </a:spcBef>
              <a:buNone/>
              <a:defRPr/>
            </a:lvl7pPr>
            <a:lvl8pPr rtl="0">
              <a:spcBef>
                <a:spcPts val="0"/>
              </a:spcBef>
              <a:buNone/>
              <a:defRPr/>
            </a:lvl8pPr>
            <a:lvl9pPr rtl="0">
              <a:spcBef>
                <a:spcPts val="0"/>
              </a:spcBef>
              <a:buNone/>
              <a:defRPr/>
            </a:lvl9pPr>
          </a:lstStyle>
          <a:p>
            <a:r>
              <a:rPr lang="en-US"/>
              <a:t>Click to edit Master subtitle style</a:t>
            </a:r>
            <a:endParaRPr dirty="0"/>
          </a:p>
        </p:txBody>
      </p:sp>
      <p:sp>
        <p:nvSpPr>
          <p:cNvPr id="13" name="Title 1"/>
          <p:cNvSpPr>
            <a:spLocks noGrp="1"/>
          </p:cNvSpPr>
          <p:nvPr>
            <p:ph type="title" hasCustomPrompt="1"/>
          </p:nvPr>
        </p:nvSpPr>
        <p:spPr>
          <a:xfrm>
            <a:off x="305767" y="305768"/>
            <a:ext cx="6669199" cy="567829"/>
          </a:xfrm>
        </p:spPr>
        <p:txBody>
          <a:bodyPr vert="horz" anchor="t"/>
          <a:lstStyle>
            <a:lvl1pPr>
              <a:defRPr sz="1867">
                <a:solidFill>
                  <a:schemeClr val="bg2"/>
                </a:solidFill>
              </a:defRPr>
            </a:lvl1pPr>
          </a:lstStyle>
          <a:p>
            <a:r>
              <a:rPr lang="en-US" dirty="0"/>
              <a:t>CLICK TO EDIT MASTER TITLE STYLE</a:t>
            </a:r>
          </a:p>
        </p:txBody>
      </p:sp>
      <p:sp>
        <p:nvSpPr>
          <p:cNvPr id="14" name="Slide Number Placeholder 3"/>
          <p:cNvSpPr>
            <a:spLocks noGrp="1"/>
          </p:cNvSpPr>
          <p:nvPr>
            <p:ph type="sldNum" sz="quarter" idx="4"/>
          </p:nvPr>
        </p:nvSpPr>
        <p:spPr>
          <a:xfrm>
            <a:off x="12859" y="6488297"/>
            <a:ext cx="804184" cy="366183"/>
          </a:xfrm>
          <a:prstGeom prst="rect">
            <a:avLst/>
          </a:prstGeom>
        </p:spPr>
        <p:txBody>
          <a:bodyPr vert="horz" lIns="91440" tIns="45720" rIns="91440" bIns="45720" rtlCol="0" anchor="ctr"/>
          <a:lstStyle>
            <a:lvl1pPr algn="l">
              <a:defRPr sz="1200">
                <a:solidFill>
                  <a:schemeClr val="bg2"/>
                </a:solidFill>
                <a:latin typeface="Helvetica Neue"/>
                <a:cs typeface="Helvetica Neue"/>
              </a:defRPr>
            </a:lvl1pPr>
          </a:lstStyle>
          <a:p>
            <a:fld id="{61233CA2-E532-4ED3-9C37-D2A1D669B991}" type="slidenum">
              <a:rPr lang="en-US" smtClean="0"/>
              <a:t>‹#›</a:t>
            </a:fld>
            <a:endParaRPr lang="en-US"/>
          </a:p>
        </p:txBody>
      </p:sp>
      <p:grpSp>
        <p:nvGrpSpPr>
          <p:cNvPr id="15" name="Group 14"/>
          <p:cNvGrpSpPr/>
          <p:nvPr/>
        </p:nvGrpSpPr>
        <p:grpSpPr>
          <a:xfrm>
            <a:off x="843341" y="1006900"/>
            <a:ext cx="7204867" cy="5599200"/>
            <a:chOff x="655503" y="755175"/>
            <a:chExt cx="5403650" cy="4199400"/>
          </a:xfrm>
        </p:grpSpPr>
        <p:cxnSp>
          <p:nvCxnSpPr>
            <p:cNvPr id="16" name="Shape 273"/>
            <p:cNvCxnSpPr/>
            <p:nvPr/>
          </p:nvCxnSpPr>
          <p:spPr>
            <a:xfrm>
              <a:off x="655503" y="755175"/>
              <a:ext cx="0" cy="4199400"/>
            </a:xfrm>
            <a:prstGeom prst="straightConnector1">
              <a:avLst/>
            </a:prstGeom>
            <a:noFill/>
            <a:ln w="9525" cap="flat">
              <a:solidFill>
                <a:srgbClr val="C11F2F"/>
              </a:solidFill>
              <a:prstDash val="solid"/>
              <a:round/>
              <a:headEnd type="none" w="lg" len="lg"/>
              <a:tailEnd type="none" w="lg" len="lg"/>
            </a:ln>
          </p:spPr>
        </p:cxnSp>
        <p:cxnSp>
          <p:nvCxnSpPr>
            <p:cNvPr id="17" name="Shape 274"/>
            <p:cNvCxnSpPr/>
            <p:nvPr/>
          </p:nvCxnSpPr>
          <p:spPr>
            <a:xfrm>
              <a:off x="3357328" y="755175"/>
              <a:ext cx="0" cy="4199400"/>
            </a:xfrm>
            <a:prstGeom prst="straightConnector1">
              <a:avLst/>
            </a:prstGeom>
            <a:noFill/>
            <a:ln w="9525" cap="flat">
              <a:solidFill>
                <a:srgbClr val="C11F2F"/>
              </a:solidFill>
              <a:prstDash val="solid"/>
              <a:round/>
              <a:headEnd type="none" w="lg" len="lg"/>
              <a:tailEnd type="none" w="lg" len="lg"/>
            </a:ln>
          </p:spPr>
        </p:cxnSp>
        <p:cxnSp>
          <p:nvCxnSpPr>
            <p:cNvPr id="18" name="Shape 275"/>
            <p:cNvCxnSpPr/>
            <p:nvPr/>
          </p:nvCxnSpPr>
          <p:spPr>
            <a:xfrm>
              <a:off x="6059153" y="755175"/>
              <a:ext cx="0" cy="4199400"/>
            </a:xfrm>
            <a:prstGeom prst="straightConnector1">
              <a:avLst/>
            </a:prstGeom>
            <a:noFill/>
            <a:ln w="9525" cap="flat">
              <a:solidFill>
                <a:srgbClr val="C11F2F"/>
              </a:solidFill>
              <a:prstDash val="solid"/>
              <a:round/>
              <a:headEnd type="none" w="lg" len="lg"/>
              <a:tailEnd type="none" w="lg" len="lg"/>
            </a:ln>
          </p:spPr>
        </p:cxnSp>
      </p:grpSp>
    </p:spTree>
    <p:extLst>
      <p:ext uri="{BB962C8B-B14F-4D97-AF65-F5344CB8AC3E}">
        <p14:creationId xmlns:p14="http://schemas.microsoft.com/office/powerpoint/2010/main" val="24671457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DMI TEMPLATE - Chart 5">
    <p:spTree>
      <p:nvGrpSpPr>
        <p:cNvPr id="1" name="Shape 283"/>
        <p:cNvGrpSpPr/>
        <p:nvPr/>
      </p:nvGrpSpPr>
      <p:grpSpPr>
        <a:xfrm>
          <a:off x="0" y="0"/>
          <a:ext cx="0" cy="0"/>
          <a:chOff x="0" y="0"/>
          <a:chExt cx="0" cy="0"/>
        </a:xfrm>
      </p:grpSpPr>
      <p:cxnSp>
        <p:nvCxnSpPr>
          <p:cNvPr id="284" name="Shape 284"/>
          <p:cNvCxnSpPr/>
          <p:nvPr/>
        </p:nvCxnSpPr>
        <p:spPr>
          <a:xfrm flipH="1">
            <a:off x="468585" y="4075439"/>
            <a:ext cx="11200000" cy="22400"/>
          </a:xfrm>
          <a:prstGeom prst="straightConnector1">
            <a:avLst/>
          </a:prstGeom>
          <a:noFill/>
          <a:ln w="9525" cap="flat">
            <a:solidFill>
              <a:srgbClr val="CCCCCC">
                <a:alpha val="63919"/>
              </a:srgbClr>
            </a:solidFill>
            <a:prstDash val="solid"/>
            <a:miter/>
            <a:headEnd type="none" w="med" len="med"/>
            <a:tailEnd type="none" w="med" len="med"/>
          </a:ln>
        </p:spPr>
      </p:cxnSp>
      <p:cxnSp>
        <p:nvCxnSpPr>
          <p:cNvPr id="285" name="Shape 285"/>
          <p:cNvCxnSpPr/>
          <p:nvPr/>
        </p:nvCxnSpPr>
        <p:spPr>
          <a:xfrm flipH="1">
            <a:off x="468585" y="5362505"/>
            <a:ext cx="11200000" cy="22400"/>
          </a:xfrm>
          <a:prstGeom prst="straightConnector1">
            <a:avLst/>
          </a:prstGeom>
          <a:noFill/>
          <a:ln w="9525" cap="flat">
            <a:solidFill>
              <a:srgbClr val="CCCCCC">
                <a:alpha val="63919"/>
              </a:srgbClr>
            </a:solidFill>
            <a:prstDash val="solid"/>
            <a:miter/>
            <a:headEnd type="none" w="med" len="med"/>
            <a:tailEnd type="none" w="med" len="med"/>
          </a:ln>
        </p:spPr>
      </p:cxnSp>
      <p:cxnSp>
        <p:nvCxnSpPr>
          <p:cNvPr id="286" name="Shape 286"/>
          <p:cNvCxnSpPr/>
          <p:nvPr/>
        </p:nvCxnSpPr>
        <p:spPr>
          <a:xfrm>
            <a:off x="2400600" y="1023468"/>
            <a:ext cx="0" cy="5354800"/>
          </a:xfrm>
          <a:prstGeom prst="straightConnector1">
            <a:avLst/>
          </a:prstGeom>
          <a:noFill/>
          <a:ln w="9525" cap="flat">
            <a:solidFill>
              <a:srgbClr val="C11F2F"/>
            </a:solidFill>
            <a:prstDash val="solid"/>
            <a:miter/>
            <a:headEnd type="none" w="med" len="med"/>
            <a:tailEnd type="none" w="med" len="med"/>
          </a:ln>
        </p:spPr>
      </p:cxnSp>
      <p:cxnSp>
        <p:nvCxnSpPr>
          <p:cNvPr id="287" name="Shape 287"/>
          <p:cNvCxnSpPr/>
          <p:nvPr/>
        </p:nvCxnSpPr>
        <p:spPr>
          <a:xfrm>
            <a:off x="3942277" y="1023468"/>
            <a:ext cx="0" cy="5354800"/>
          </a:xfrm>
          <a:prstGeom prst="straightConnector1">
            <a:avLst/>
          </a:prstGeom>
          <a:noFill/>
          <a:ln w="9525" cap="flat">
            <a:solidFill>
              <a:srgbClr val="C11F2F"/>
            </a:solidFill>
            <a:prstDash val="solid"/>
            <a:miter/>
            <a:headEnd type="none" w="med" len="med"/>
            <a:tailEnd type="none" w="med" len="med"/>
          </a:ln>
        </p:spPr>
      </p:cxnSp>
      <p:cxnSp>
        <p:nvCxnSpPr>
          <p:cNvPr id="288" name="Shape 288"/>
          <p:cNvCxnSpPr/>
          <p:nvPr/>
        </p:nvCxnSpPr>
        <p:spPr>
          <a:xfrm>
            <a:off x="5483956" y="1023468"/>
            <a:ext cx="0" cy="5354800"/>
          </a:xfrm>
          <a:prstGeom prst="straightConnector1">
            <a:avLst/>
          </a:prstGeom>
          <a:noFill/>
          <a:ln w="9525" cap="flat">
            <a:solidFill>
              <a:srgbClr val="C11F2F"/>
            </a:solidFill>
            <a:prstDash val="solid"/>
            <a:miter/>
            <a:headEnd type="none" w="med" len="med"/>
            <a:tailEnd type="none" w="med" len="med"/>
          </a:ln>
        </p:spPr>
      </p:cxnSp>
      <p:cxnSp>
        <p:nvCxnSpPr>
          <p:cNvPr id="289" name="Shape 289"/>
          <p:cNvCxnSpPr/>
          <p:nvPr/>
        </p:nvCxnSpPr>
        <p:spPr>
          <a:xfrm>
            <a:off x="7025633" y="1023468"/>
            <a:ext cx="0" cy="5354800"/>
          </a:xfrm>
          <a:prstGeom prst="straightConnector1">
            <a:avLst/>
          </a:prstGeom>
          <a:noFill/>
          <a:ln w="9525" cap="flat">
            <a:solidFill>
              <a:srgbClr val="C11F2F"/>
            </a:solidFill>
            <a:prstDash val="solid"/>
            <a:miter/>
            <a:headEnd type="none" w="med" len="med"/>
            <a:tailEnd type="none" w="med" len="med"/>
          </a:ln>
        </p:spPr>
      </p:cxnSp>
      <p:cxnSp>
        <p:nvCxnSpPr>
          <p:cNvPr id="290" name="Shape 290"/>
          <p:cNvCxnSpPr/>
          <p:nvPr/>
        </p:nvCxnSpPr>
        <p:spPr>
          <a:xfrm>
            <a:off x="8567312" y="1023468"/>
            <a:ext cx="0" cy="5354800"/>
          </a:xfrm>
          <a:prstGeom prst="straightConnector1">
            <a:avLst/>
          </a:prstGeom>
          <a:noFill/>
          <a:ln w="9525" cap="flat">
            <a:solidFill>
              <a:srgbClr val="C11F2F"/>
            </a:solidFill>
            <a:prstDash val="solid"/>
            <a:miter/>
            <a:headEnd type="none" w="med" len="med"/>
            <a:tailEnd type="none" w="med" len="med"/>
          </a:ln>
        </p:spPr>
      </p:cxnSp>
      <p:cxnSp>
        <p:nvCxnSpPr>
          <p:cNvPr id="291" name="Shape 291"/>
          <p:cNvCxnSpPr/>
          <p:nvPr/>
        </p:nvCxnSpPr>
        <p:spPr>
          <a:xfrm>
            <a:off x="10108989" y="1023468"/>
            <a:ext cx="0" cy="5354800"/>
          </a:xfrm>
          <a:prstGeom prst="straightConnector1">
            <a:avLst/>
          </a:prstGeom>
          <a:noFill/>
          <a:ln w="9525" cap="flat">
            <a:solidFill>
              <a:srgbClr val="C11F2F"/>
            </a:solidFill>
            <a:prstDash val="solid"/>
            <a:miter/>
            <a:headEnd type="none" w="med" len="med"/>
            <a:tailEnd type="none" w="med" len="med"/>
          </a:ln>
        </p:spPr>
      </p:cxnSp>
      <p:cxnSp>
        <p:nvCxnSpPr>
          <p:cNvPr id="292" name="Shape 292"/>
          <p:cNvCxnSpPr/>
          <p:nvPr/>
        </p:nvCxnSpPr>
        <p:spPr>
          <a:xfrm rot="10800000">
            <a:off x="480967" y="1557700"/>
            <a:ext cx="11160400" cy="0"/>
          </a:xfrm>
          <a:prstGeom prst="straightConnector1">
            <a:avLst/>
          </a:prstGeom>
          <a:noFill/>
          <a:ln w="28575" cap="flat">
            <a:solidFill>
              <a:srgbClr val="666666"/>
            </a:solidFill>
            <a:prstDash val="solid"/>
            <a:miter/>
            <a:headEnd type="none" w="med" len="med"/>
            <a:tailEnd type="none" w="med" len="med"/>
          </a:ln>
        </p:spPr>
      </p:cxnSp>
      <p:cxnSp>
        <p:nvCxnSpPr>
          <p:cNvPr id="293" name="Shape 293"/>
          <p:cNvCxnSpPr/>
          <p:nvPr/>
        </p:nvCxnSpPr>
        <p:spPr>
          <a:xfrm flipH="1">
            <a:off x="468585" y="2788372"/>
            <a:ext cx="11200000" cy="22400"/>
          </a:xfrm>
          <a:prstGeom prst="straightConnector1">
            <a:avLst/>
          </a:prstGeom>
          <a:noFill/>
          <a:ln w="9525" cap="flat">
            <a:solidFill>
              <a:srgbClr val="CCCCCC">
                <a:alpha val="63919"/>
              </a:srgbClr>
            </a:solidFill>
            <a:prstDash val="solid"/>
            <a:miter/>
            <a:headEnd type="none" w="med" len="med"/>
            <a:tailEnd type="none" w="med" len="med"/>
          </a:ln>
        </p:spPr>
      </p:cxnSp>
      <p:sp>
        <p:nvSpPr>
          <p:cNvPr id="294" name="Shape 294"/>
          <p:cNvSpPr txBox="1">
            <a:spLocks noGrp="1"/>
          </p:cNvSpPr>
          <p:nvPr>
            <p:ph type="body" idx="1"/>
          </p:nvPr>
        </p:nvSpPr>
        <p:spPr>
          <a:xfrm>
            <a:off x="496867" y="1643434"/>
            <a:ext cx="1903599" cy="1144799"/>
          </a:xfrm>
          <a:prstGeom prst="rect">
            <a:avLst/>
          </a:prstGeom>
        </p:spPr>
        <p:txBody>
          <a:bodyPr lIns="91425" tIns="91425" rIns="91425" bIns="91425" anchor="ctr" anchorCtr="0"/>
          <a:lstStyle>
            <a:lvl1pPr rtl="0">
              <a:spcBef>
                <a:spcPts val="0"/>
              </a:spcBef>
              <a:buSzPct val="100000"/>
              <a:defRPr sz="1867">
                <a:solidFill>
                  <a:srgbClr val="292D31"/>
                </a:solidFill>
                <a:latin typeface="Raleway"/>
                <a:ea typeface="Raleway"/>
                <a:cs typeface="Raleway"/>
              </a:defRPr>
            </a:lvl1pPr>
            <a:lvl2pPr rtl="0">
              <a:spcBef>
                <a:spcPts val="0"/>
              </a:spcBef>
              <a:buSzPct val="100000"/>
              <a:defRPr sz="2133"/>
            </a:lvl2pPr>
            <a:lvl3pPr rtl="0">
              <a:spcBef>
                <a:spcPts val="0"/>
              </a:spcBef>
              <a:buSzPct val="100000"/>
              <a:defRPr sz="2133"/>
            </a:lvl3pPr>
            <a:lvl4pPr rtl="0">
              <a:spcBef>
                <a:spcPts val="0"/>
              </a:spcBef>
              <a:buSzPct val="100000"/>
              <a:defRPr sz="2133"/>
            </a:lvl4pPr>
            <a:lvl5pPr rtl="0">
              <a:spcBef>
                <a:spcPts val="0"/>
              </a:spcBef>
              <a:buSzPct val="100000"/>
              <a:defRPr sz="2133"/>
            </a:lvl5pPr>
            <a:lvl6pPr rtl="0">
              <a:spcBef>
                <a:spcPts val="0"/>
              </a:spcBef>
              <a:buSzPct val="100000"/>
              <a:defRPr sz="2133"/>
            </a:lvl6pPr>
            <a:lvl7pPr rtl="0">
              <a:spcBef>
                <a:spcPts val="0"/>
              </a:spcBef>
              <a:buSzPct val="100000"/>
              <a:defRPr sz="2133"/>
            </a:lvl7pPr>
            <a:lvl8pPr rtl="0">
              <a:spcBef>
                <a:spcPts val="0"/>
              </a:spcBef>
              <a:buSzPct val="100000"/>
              <a:defRPr sz="2133"/>
            </a:lvl8pPr>
            <a:lvl9pPr>
              <a:spcBef>
                <a:spcPts val="0"/>
              </a:spcBef>
              <a:buSzPct val="100000"/>
              <a:defRPr sz="2133"/>
            </a:lvl9pPr>
          </a:lstStyle>
          <a:p>
            <a:pPr lvl="0"/>
            <a:r>
              <a:rPr lang="en-US"/>
              <a:t>Edit Master text styles</a:t>
            </a:r>
          </a:p>
        </p:txBody>
      </p:sp>
      <p:sp>
        <p:nvSpPr>
          <p:cNvPr id="295" name="Shape 295"/>
          <p:cNvSpPr txBox="1">
            <a:spLocks noGrp="1"/>
          </p:cNvSpPr>
          <p:nvPr>
            <p:ph type="body" idx="2"/>
          </p:nvPr>
        </p:nvSpPr>
        <p:spPr>
          <a:xfrm>
            <a:off x="496967" y="2953040"/>
            <a:ext cx="1903599" cy="1144799"/>
          </a:xfrm>
          <a:prstGeom prst="rect">
            <a:avLst/>
          </a:prstGeom>
        </p:spPr>
        <p:txBody>
          <a:bodyPr lIns="91425" tIns="91425" rIns="91425" bIns="91425" anchor="ctr" anchorCtr="0"/>
          <a:lstStyle>
            <a:lvl1pPr rtl="0">
              <a:spcBef>
                <a:spcPts val="0"/>
              </a:spcBef>
              <a:buSzPct val="100000"/>
              <a:defRPr sz="1867">
                <a:solidFill>
                  <a:srgbClr val="292D31"/>
                </a:solidFill>
                <a:latin typeface="Raleway"/>
                <a:ea typeface="Raleway"/>
                <a:cs typeface="Raleway"/>
              </a:defRPr>
            </a:lvl1pPr>
            <a:lvl2pPr rtl="0">
              <a:spcBef>
                <a:spcPts val="0"/>
              </a:spcBef>
              <a:buSzPct val="100000"/>
              <a:defRPr sz="2133"/>
            </a:lvl2pPr>
            <a:lvl3pPr rtl="0">
              <a:spcBef>
                <a:spcPts val="0"/>
              </a:spcBef>
              <a:buSzPct val="100000"/>
              <a:defRPr sz="2133"/>
            </a:lvl3pPr>
            <a:lvl4pPr rtl="0">
              <a:spcBef>
                <a:spcPts val="0"/>
              </a:spcBef>
              <a:buSzPct val="100000"/>
              <a:defRPr sz="2133"/>
            </a:lvl4pPr>
            <a:lvl5pPr rtl="0">
              <a:spcBef>
                <a:spcPts val="0"/>
              </a:spcBef>
              <a:buSzPct val="100000"/>
              <a:defRPr sz="2133"/>
            </a:lvl5pPr>
            <a:lvl6pPr rtl="0">
              <a:spcBef>
                <a:spcPts val="0"/>
              </a:spcBef>
              <a:buSzPct val="100000"/>
              <a:defRPr sz="2133"/>
            </a:lvl6pPr>
            <a:lvl7pPr rtl="0">
              <a:spcBef>
                <a:spcPts val="0"/>
              </a:spcBef>
              <a:buSzPct val="100000"/>
              <a:defRPr sz="2133"/>
            </a:lvl7pPr>
            <a:lvl8pPr rtl="0">
              <a:spcBef>
                <a:spcPts val="0"/>
              </a:spcBef>
              <a:buSzPct val="100000"/>
              <a:defRPr sz="2133"/>
            </a:lvl8pPr>
            <a:lvl9pPr rtl="0">
              <a:spcBef>
                <a:spcPts val="0"/>
              </a:spcBef>
              <a:buSzPct val="100000"/>
              <a:defRPr sz="2133"/>
            </a:lvl9pPr>
          </a:lstStyle>
          <a:p>
            <a:pPr lvl="0"/>
            <a:r>
              <a:rPr lang="en-US"/>
              <a:t>Edit Master text styles</a:t>
            </a:r>
          </a:p>
        </p:txBody>
      </p:sp>
      <p:sp>
        <p:nvSpPr>
          <p:cNvPr id="296" name="Shape 296"/>
          <p:cNvSpPr txBox="1">
            <a:spLocks noGrp="1"/>
          </p:cNvSpPr>
          <p:nvPr>
            <p:ph type="body" idx="3"/>
          </p:nvPr>
        </p:nvSpPr>
        <p:spPr>
          <a:xfrm>
            <a:off x="496967" y="4240107"/>
            <a:ext cx="1903599" cy="1144799"/>
          </a:xfrm>
          <a:prstGeom prst="rect">
            <a:avLst/>
          </a:prstGeom>
        </p:spPr>
        <p:txBody>
          <a:bodyPr lIns="91425" tIns="91425" rIns="91425" bIns="91425" anchor="ctr" anchorCtr="0"/>
          <a:lstStyle>
            <a:lvl1pPr rtl="0">
              <a:spcBef>
                <a:spcPts val="0"/>
              </a:spcBef>
              <a:buSzPct val="100000"/>
              <a:defRPr sz="1867">
                <a:solidFill>
                  <a:srgbClr val="292D31"/>
                </a:solidFill>
                <a:latin typeface="Raleway"/>
                <a:ea typeface="Raleway"/>
                <a:cs typeface="Raleway"/>
              </a:defRPr>
            </a:lvl1pPr>
            <a:lvl2pPr rtl="0">
              <a:spcBef>
                <a:spcPts val="0"/>
              </a:spcBef>
              <a:buSzPct val="100000"/>
              <a:defRPr sz="2133"/>
            </a:lvl2pPr>
            <a:lvl3pPr rtl="0">
              <a:spcBef>
                <a:spcPts val="0"/>
              </a:spcBef>
              <a:buSzPct val="100000"/>
              <a:defRPr sz="2133"/>
            </a:lvl3pPr>
            <a:lvl4pPr rtl="0">
              <a:spcBef>
                <a:spcPts val="0"/>
              </a:spcBef>
              <a:buSzPct val="100000"/>
              <a:defRPr sz="2133"/>
            </a:lvl4pPr>
            <a:lvl5pPr rtl="0">
              <a:spcBef>
                <a:spcPts val="0"/>
              </a:spcBef>
              <a:buSzPct val="100000"/>
              <a:defRPr sz="2133"/>
            </a:lvl5pPr>
            <a:lvl6pPr rtl="0">
              <a:spcBef>
                <a:spcPts val="0"/>
              </a:spcBef>
              <a:buSzPct val="100000"/>
              <a:defRPr sz="2133"/>
            </a:lvl6pPr>
            <a:lvl7pPr rtl="0">
              <a:spcBef>
                <a:spcPts val="0"/>
              </a:spcBef>
              <a:buSzPct val="100000"/>
              <a:defRPr sz="2133"/>
            </a:lvl7pPr>
            <a:lvl8pPr rtl="0">
              <a:spcBef>
                <a:spcPts val="0"/>
              </a:spcBef>
              <a:buSzPct val="100000"/>
              <a:defRPr sz="2133"/>
            </a:lvl8pPr>
            <a:lvl9pPr rtl="0">
              <a:spcBef>
                <a:spcPts val="0"/>
              </a:spcBef>
              <a:buSzPct val="100000"/>
              <a:defRPr sz="2133"/>
            </a:lvl9pPr>
          </a:lstStyle>
          <a:p>
            <a:pPr lvl="0"/>
            <a:r>
              <a:rPr lang="en-US"/>
              <a:t>Edit Master text styles</a:t>
            </a:r>
          </a:p>
        </p:txBody>
      </p:sp>
      <p:sp>
        <p:nvSpPr>
          <p:cNvPr id="297" name="Shape 297"/>
          <p:cNvSpPr txBox="1">
            <a:spLocks noGrp="1"/>
          </p:cNvSpPr>
          <p:nvPr>
            <p:ph type="body" idx="4"/>
          </p:nvPr>
        </p:nvSpPr>
        <p:spPr>
          <a:xfrm>
            <a:off x="497001" y="5535145"/>
            <a:ext cx="1903599" cy="1144799"/>
          </a:xfrm>
          <a:prstGeom prst="rect">
            <a:avLst/>
          </a:prstGeom>
        </p:spPr>
        <p:txBody>
          <a:bodyPr lIns="91425" tIns="91425" rIns="91425" bIns="91425" anchor="ctr" anchorCtr="0"/>
          <a:lstStyle>
            <a:lvl1pPr rtl="0">
              <a:spcBef>
                <a:spcPts val="0"/>
              </a:spcBef>
              <a:buSzPct val="100000"/>
              <a:defRPr sz="1867">
                <a:solidFill>
                  <a:srgbClr val="292D31"/>
                </a:solidFill>
                <a:latin typeface="Raleway"/>
                <a:ea typeface="Raleway"/>
                <a:cs typeface="Raleway"/>
              </a:defRPr>
            </a:lvl1pPr>
            <a:lvl2pPr rtl="0">
              <a:spcBef>
                <a:spcPts val="0"/>
              </a:spcBef>
              <a:buSzPct val="100000"/>
              <a:defRPr sz="2133"/>
            </a:lvl2pPr>
            <a:lvl3pPr rtl="0">
              <a:spcBef>
                <a:spcPts val="0"/>
              </a:spcBef>
              <a:buSzPct val="100000"/>
              <a:defRPr sz="2133"/>
            </a:lvl3pPr>
            <a:lvl4pPr rtl="0">
              <a:spcBef>
                <a:spcPts val="0"/>
              </a:spcBef>
              <a:buSzPct val="100000"/>
              <a:defRPr sz="2133"/>
            </a:lvl4pPr>
            <a:lvl5pPr rtl="0">
              <a:spcBef>
                <a:spcPts val="0"/>
              </a:spcBef>
              <a:buSzPct val="100000"/>
              <a:defRPr sz="2133"/>
            </a:lvl5pPr>
            <a:lvl6pPr rtl="0">
              <a:spcBef>
                <a:spcPts val="0"/>
              </a:spcBef>
              <a:buSzPct val="100000"/>
              <a:defRPr sz="2133"/>
            </a:lvl6pPr>
            <a:lvl7pPr rtl="0">
              <a:spcBef>
                <a:spcPts val="0"/>
              </a:spcBef>
              <a:buSzPct val="100000"/>
              <a:defRPr sz="2133"/>
            </a:lvl7pPr>
            <a:lvl8pPr rtl="0">
              <a:spcBef>
                <a:spcPts val="0"/>
              </a:spcBef>
              <a:buSzPct val="100000"/>
              <a:defRPr sz="2133"/>
            </a:lvl8pPr>
            <a:lvl9pPr rtl="0">
              <a:spcBef>
                <a:spcPts val="0"/>
              </a:spcBef>
              <a:buSzPct val="100000"/>
              <a:defRPr sz="2133"/>
            </a:lvl9pPr>
          </a:lstStyle>
          <a:p>
            <a:pPr lvl="0"/>
            <a:r>
              <a:rPr lang="en-US"/>
              <a:t>Edit Master text styles</a:t>
            </a:r>
          </a:p>
        </p:txBody>
      </p:sp>
      <p:sp>
        <p:nvSpPr>
          <p:cNvPr id="298" name="Shape 298"/>
          <p:cNvSpPr txBox="1">
            <a:spLocks noGrp="1"/>
          </p:cNvSpPr>
          <p:nvPr>
            <p:ph type="body" idx="5"/>
          </p:nvPr>
        </p:nvSpPr>
        <p:spPr>
          <a:xfrm>
            <a:off x="2400601" y="1014461"/>
            <a:ext cx="1541599" cy="534399"/>
          </a:xfrm>
          <a:prstGeom prst="rect">
            <a:avLst/>
          </a:prstGeom>
        </p:spPr>
        <p:txBody>
          <a:bodyPr lIns="91425" tIns="91425" rIns="91425" bIns="91425" anchor="t" anchorCtr="0"/>
          <a:lstStyle>
            <a:lvl1pPr algn="ctr" rtl="0">
              <a:lnSpc>
                <a:spcPct val="90000"/>
              </a:lnSpc>
              <a:spcBef>
                <a:spcPts val="0"/>
              </a:spcBef>
              <a:buClr>
                <a:srgbClr val="E2102C"/>
              </a:buClr>
              <a:buSzPct val="100000"/>
              <a:defRPr sz="1467">
                <a:solidFill>
                  <a:schemeClr val="accent1"/>
                </a:solidFill>
                <a:latin typeface="Raleway"/>
                <a:ea typeface="Raleway"/>
                <a:cs typeface="Raleway"/>
              </a:defRPr>
            </a:lvl1pPr>
            <a:lvl2pPr algn="ctr" rtl="0">
              <a:spcBef>
                <a:spcPts val="0"/>
              </a:spcBef>
              <a:buClr>
                <a:srgbClr val="E2102C"/>
              </a:buClr>
              <a:buSzPct val="100000"/>
              <a:defRPr sz="1600">
                <a:solidFill>
                  <a:srgbClr val="E2102C"/>
                </a:solidFill>
              </a:defRPr>
            </a:lvl2pPr>
            <a:lvl3pPr algn="ctr" rtl="0">
              <a:spcBef>
                <a:spcPts val="0"/>
              </a:spcBef>
              <a:buClr>
                <a:srgbClr val="E2102C"/>
              </a:buClr>
              <a:buSzPct val="100000"/>
              <a:defRPr sz="1600">
                <a:solidFill>
                  <a:srgbClr val="E2102C"/>
                </a:solidFill>
              </a:defRPr>
            </a:lvl3pPr>
            <a:lvl4pPr algn="ctr" rtl="0">
              <a:spcBef>
                <a:spcPts val="0"/>
              </a:spcBef>
              <a:buClr>
                <a:srgbClr val="E2102C"/>
              </a:buClr>
              <a:buSzPct val="100000"/>
              <a:defRPr sz="1600">
                <a:solidFill>
                  <a:srgbClr val="E2102C"/>
                </a:solidFill>
              </a:defRPr>
            </a:lvl4pPr>
            <a:lvl5pPr algn="ctr" rtl="0">
              <a:spcBef>
                <a:spcPts val="0"/>
              </a:spcBef>
              <a:buClr>
                <a:srgbClr val="E2102C"/>
              </a:buClr>
              <a:buSzPct val="100000"/>
              <a:defRPr sz="1600">
                <a:solidFill>
                  <a:srgbClr val="E2102C"/>
                </a:solidFill>
              </a:defRPr>
            </a:lvl5pPr>
            <a:lvl6pPr algn="ctr" rtl="0">
              <a:spcBef>
                <a:spcPts val="0"/>
              </a:spcBef>
              <a:buClr>
                <a:srgbClr val="E2102C"/>
              </a:buClr>
              <a:buSzPct val="100000"/>
              <a:defRPr sz="1600">
                <a:solidFill>
                  <a:srgbClr val="E2102C"/>
                </a:solidFill>
              </a:defRPr>
            </a:lvl6pPr>
            <a:lvl7pPr algn="ctr" rtl="0">
              <a:spcBef>
                <a:spcPts val="0"/>
              </a:spcBef>
              <a:buClr>
                <a:srgbClr val="E2102C"/>
              </a:buClr>
              <a:buSzPct val="100000"/>
              <a:defRPr sz="1600">
                <a:solidFill>
                  <a:srgbClr val="E2102C"/>
                </a:solidFill>
              </a:defRPr>
            </a:lvl7pPr>
            <a:lvl8pPr algn="ctr" rtl="0">
              <a:spcBef>
                <a:spcPts val="0"/>
              </a:spcBef>
              <a:buClr>
                <a:srgbClr val="E2102C"/>
              </a:buClr>
              <a:buSzPct val="100000"/>
              <a:defRPr sz="1600">
                <a:solidFill>
                  <a:srgbClr val="E2102C"/>
                </a:solidFill>
              </a:defRPr>
            </a:lvl8pPr>
            <a:lvl9pPr algn="ctr" rtl="0">
              <a:spcBef>
                <a:spcPts val="0"/>
              </a:spcBef>
              <a:buClr>
                <a:srgbClr val="E2102C"/>
              </a:buClr>
              <a:buSzPct val="100000"/>
              <a:defRPr sz="1600">
                <a:solidFill>
                  <a:srgbClr val="E2102C"/>
                </a:solidFill>
              </a:defRPr>
            </a:lvl9pPr>
          </a:lstStyle>
          <a:p>
            <a:pPr lvl="0"/>
            <a:r>
              <a:rPr lang="en-US"/>
              <a:t>Edit Master text styles</a:t>
            </a:r>
          </a:p>
        </p:txBody>
      </p:sp>
      <p:sp>
        <p:nvSpPr>
          <p:cNvPr id="299" name="Shape 299"/>
          <p:cNvSpPr txBox="1">
            <a:spLocks noGrp="1"/>
          </p:cNvSpPr>
          <p:nvPr>
            <p:ph type="body" idx="6"/>
          </p:nvPr>
        </p:nvSpPr>
        <p:spPr>
          <a:xfrm>
            <a:off x="3942317" y="1014461"/>
            <a:ext cx="1541599" cy="534399"/>
          </a:xfrm>
          <a:prstGeom prst="rect">
            <a:avLst/>
          </a:prstGeom>
        </p:spPr>
        <p:txBody>
          <a:bodyPr lIns="91425" tIns="91425" rIns="91425" bIns="91425" anchor="t" anchorCtr="0"/>
          <a:lstStyle>
            <a:lvl1pPr algn="ctr" rtl="0">
              <a:lnSpc>
                <a:spcPct val="90000"/>
              </a:lnSpc>
              <a:spcBef>
                <a:spcPts val="0"/>
              </a:spcBef>
              <a:buClr>
                <a:srgbClr val="E2102C"/>
              </a:buClr>
              <a:buSzPct val="100000"/>
              <a:defRPr sz="1467">
                <a:solidFill>
                  <a:schemeClr val="accent1"/>
                </a:solidFill>
                <a:latin typeface="Raleway"/>
                <a:ea typeface="Raleway"/>
                <a:cs typeface="Raleway"/>
              </a:defRPr>
            </a:lvl1pPr>
            <a:lvl2pPr algn="ctr" rtl="0">
              <a:spcBef>
                <a:spcPts val="0"/>
              </a:spcBef>
              <a:buClr>
                <a:srgbClr val="E2102C"/>
              </a:buClr>
              <a:buSzPct val="100000"/>
              <a:defRPr sz="1600">
                <a:solidFill>
                  <a:srgbClr val="E2102C"/>
                </a:solidFill>
              </a:defRPr>
            </a:lvl2pPr>
            <a:lvl3pPr algn="ctr" rtl="0">
              <a:spcBef>
                <a:spcPts val="0"/>
              </a:spcBef>
              <a:buClr>
                <a:srgbClr val="E2102C"/>
              </a:buClr>
              <a:buSzPct val="100000"/>
              <a:defRPr sz="1600">
                <a:solidFill>
                  <a:srgbClr val="E2102C"/>
                </a:solidFill>
              </a:defRPr>
            </a:lvl3pPr>
            <a:lvl4pPr algn="ctr" rtl="0">
              <a:spcBef>
                <a:spcPts val="0"/>
              </a:spcBef>
              <a:buClr>
                <a:srgbClr val="E2102C"/>
              </a:buClr>
              <a:buSzPct val="100000"/>
              <a:defRPr sz="1600">
                <a:solidFill>
                  <a:srgbClr val="E2102C"/>
                </a:solidFill>
              </a:defRPr>
            </a:lvl4pPr>
            <a:lvl5pPr algn="ctr" rtl="0">
              <a:spcBef>
                <a:spcPts val="0"/>
              </a:spcBef>
              <a:buClr>
                <a:srgbClr val="E2102C"/>
              </a:buClr>
              <a:buSzPct val="100000"/>
              <a:defRPr sz="1600">
                <a:solidFill>
                  <a:srgbClr val="E2102C"/>
                </a:solidFill>
              </a:defRPr>
            </a:lvl5pPr>
            <a:lvl6pPr algn="ctr" rtl="0">
              <a:spcBef>
                <a:spcPts val="0"/>
              </a:spcBef>
              <a:buClr>
                <a:srgbClr val="E2102C"/>
              </a:buClr>
              <a:buSzPct val="100000"/>
              <a:defRPr sz="1600">
                <a:solidFill>
                  <a:srgbClr val="E2102C"/>
                </a:solidFill>
              </a:defRPr>
            </a:lvl6pPr>
            <a:lvl7pPr algn="ctr" rtl="0">
              <a:spcBef>
                <a:spcPts val="0"/>
              </a:spcBef>
              <a:buClr>
                <a:srgbClr val="E2102C"/>
              </a:buClr>
              <a:buSzPct val="100000"/>
              <a:defRPr sz="1600">
                <a:solidFill>
                  <a:srgbClr val="E2102C"/>
                </a:solidFill>
              </a:defRPr>
            </a:lvl7pPr>
            <a:lvl8pPr algn="ctr" rtl="0">
              <a:spcBef>
                <a:spcPts val="0"/>
              </a:spcBef>
              <a:buClr>
                <a:srgbClr val="E2102C"/>
              </a:buClr>
              <a:buSzPct val="100000"/>
              <a:defRPr sz="1600">
                <a:solidFill>
                  <a:srgbClr val="E2102C"/>
                </a:solidFill>
              </a:defRPr>
            </a:lvl8pPr>
            <a:lvl9pPr algn="ctr" rtl="0">
              <a:spcBef>
                <a:spcPts val="0"/>
              </a:spcBef>
              <a:buClr>
                <a:srgbClr val="E2102C"/>
              </a:buClr>
              <a:buSzPct val="100000"/>
              <a:defRPr sz="1600">
                <a:solidFill>
                  <a:srgbClr val="E2102C"/>
                </a:solidFill>
              </a:defRPr>
            </a:lvl9pPr>
          </a:lstStyle>
          <a:p>
            <a:pPr lvl="0"/>
            <a:r>
              <a:rPr lang="en-US"/>
              <a:t>Edit Master text styles</a:t>
            </a:r>
          </a:p>
        </p:txBody>
      </p:sp>
      <p:sp>
        <p:nvSpPr>
          <p:cNvPr id="300" name="Shape 300"/>
          <p:cNvSpPr txBox="1">
            <a:spLocks noGrp="1"/>
          </p:cNvSpPr>
          <p:nvPr>
            <p:ph type="body" idx="7"/>
          </p:nvPr>
        </p:nvSpPr>
        <p:spPr>
          <a:xfrm>
            <a:off x="5483983" y="1014461"/>
            <a:ext cx="1541599" cy="534399"/>
          </a:xfrm>
          <a:prstGeom prst="rect">
            <a:avLst/>
          </a:prstGeom>
        </p:spPr>
        <p:txBody>
          <a:bodyPr lIns="91425" tIns="91425" rIns="91425" bIns="91425" anchor="t" anchorCtr="0"/>
          <a:lstStyle>
            <a:lvl1pPr algn="ctr" rtl="0">
              <a:lnSpc>
                <a:spcPct val="90000"/>
              </a:lnSpc>
              <a:spcBef>
                <a:spcPts val="0"/>
              </a:spcBef>
              <a:buClr>
                <a:srgbClr val="E2102C"/>
              </a:buClr>
              <a:buSzPct val="100000"/>
              <a:defRPr sz="1467">
                <a:solidFill>
                  <a:schemeClr val="accent1"/>
                </a:solidFill>
                <a:latin typeface="Raleway"/>
                <a:ea typeface="Raleway"/>
                <a:cs typeface="Raleway"/>
              </a:defRPr>
            </a:lvl1pPr>
            <a:lvl2pPr algn="ctr" rtl="0">
              <a:spcBef>
                <a:spcPts val="0"/>
              </a:spcBef>
              <a:buClr>
                <a:srgbClr val="E2102C"/>
              </a:buClr>
              <a:buSzPct val="100000"/>
              <a:defRPr sz="1600">
                <a:solidFill>
                  <a:srgbClr val="E2102C"/>
                </a:solidFill>
              </a:defRPr>
            </a:lvl2pPr>
            <a:lvl3pPr algn="ctr" rtl="0">
              <a:spcBef>
                <a:spcPts val="0"/>
              </a:spcBef>
              <a:buClr>
                <a:srgbClr val="E2102C"/>
              </a:buClr>
              <a:buSzPct val="100000"/>
              <a:defRPr sz="1600">
                <a:solidFill>
                  <a:srgbClr val="E2102C"/>
                </a:solidFill>
              </a:defRPr>
            </a:lvl3pPr>
            <a:lvl4pPr algn="ctr" rtl="0">
              <a:spcBef>
                <a:spcPts val="0"/>
              </a:spcBef>
              <a:buClr>
                <a:srgbClr val="E2102C"/>
              </a:buClr>
              <a:buSzPct val="100000"/>
              <a:defRPr sz="1600">
                <a:solidFill>
                  <a:srgbClr val="E2102C"/>
                </a:solidFill>
              </a:defRPr>
            </a:lvl4pPr>
            <a:lvl5pPr algn="ctr" rtl="0">
              <a:spcBef>
                <a:spcPts val="0"/>
              </a:spcBef>
              <a:buClr>
                <a:srgbClr val="E2102C"/>
              </a:buClr>
              <a:buSzPct val="100000"/>
              <a:defRPr sz="1600">
                <a:solidFill>
                  <a:srgbClr val="E2102C"/>
                </a:solidFill>
              </a:defRPr>
            </a:lvl5pPr>
            <a:lvl6pPr algn="ctr" rtl="0">
              <a:spcBef>
                <a:spcPts val="0"/>
              </a:spcBef>
              <a:buClr>
                <a:srgbClr val="E2102C"/>
              </a:buClr>
              <a:buSzPct val="100000"/>
              <a:defRPr sz="1600">
                <a:solidFill>
                  <a:srgbClr val="E2102C"/>
                </a:solidFill>
              </a:defRPr>
            </a:lvl6pPr>
            <a:lvl7pPr algn="ctr" rtl="0">
              <a:spcBef>
                <a:spcPts val="0"/>
              </a:spcBef>
              <a:buClr>
                <a:srgbClr val="E2102C"/>
              </a:buClr>
              <a:buSzPct val="100000"/>
              <a:defRPr sz="1600">
                <a:solidFill>
                  <a:srgbClr val="E2102C"/>
                </a:solidFill>
              </a:defRPr>
            </a:lvl7pPr>
            <a:lvl8pPr algn="ctr" rtl="0">
              <a:spcBef>
                <a:spcPts val="0"/>
              </a:spcBef>
              <a:buClr>
                <a:srgbClr val="E2102C"/>
              </a:buClr>
              <a:buSzPct val="100000"/>
              <a:defRPr sz="1600">
                <a:solidFill>
                  <a:srgbClr val="E2102C"/>
                </a:solidFill>
              </a:defRPr>
            </a:lvl8pPr>
            <a:lvl9pPr algn="ctr" rtl="0">
              <a:spcBef>
                <a:spcPts val="0"/>
              </a:spcBef>
              <a:buClr>
                <a:srgbClr val="E2102C"/>
              </a:buClr>
              <a:buSzPct val="100000"/>
              <a:defRPr sz="1600">
                <a:solidFill>
                  <a:srgbClr val="E2102C"/>
                </a:solidFill>
              </a:defRPr>
            </a:lvl9pPr>
          </a:lstStyle>
          <a:p>
            <a:pPr lvl="0"/>
            <a:r>
              <a:rPr lang="en-US"/>
              <a:t>Edit Master text styles</a:t>
            </a:r>
          </a:p>
        </p:txBody>
      </p:sp>
      <p:sp>
        <p:nvSpPr>
          <p:cNvPr id="301" name="Shape 301"/>
          <p:cNvSpPr txBox="1">
            <a:spLocks noGrp="1"/>
          </p:cNvSpPr>
          <p:nvPr>
            <p:ph type="body" idx="8"/>
          </p:nvPr>
        </p:nvSpPr>
        <p:spPr>
          <a:xfrm>
            <a:off x="7025683" y="1014461"/>
            <a:ext cx="1541599" cy="534399"/>
          </a:xfrm>
          <a:prstGeom prst="rect">
            <a:avLst/>
          </a:prstGeom>
        </p:spPr>
        <p:txBody>
          <a:bodyPr lIns="91425" tIns="91425" rIns="91425" bIns="91425" anchor="t" anchorCtr="0"/>
          <a:lstStyle>
            <a:lvl1pPr algn="ctr" rtl="0">
              <a:lnSpc>
                <a:spcPct val="90000"/>
              </a:lnSpc>
              <a:spcBef>
                <a:spcPts val="0"/>
              </a:spcBef>
              <a:buClr>
                <a:srgbClr val="E2102C"/>
              </a:buClr>
              <a:buSzPct val="100000"/>
              <a:defRPr sz="1467">
                <a:solidFill>
                  <a:schemeClr val="accent1"/>
                </a:solidFill>
                <a:latin typeface="Raleway"/>
                <a:ea typeface="Raleway"/>
                <a:cs typeface="Raleway"/>
              </a:defRPr>
            </a:lvl1pPr>
            <a:lvl2pPr algn="ctr" rtl="0">
              <a:spcBef>
                <a:spcPts val="0"/>
              </a:spcBef>
              <a:buClr>
                <a:srgbClr val="E2102C"/>
              </a:buClr>
              <a:buSzPct val="100000"/>
              <a:defRPr sz="1600">
                <a:solidFill>
                  <a:srgbClr val="E2102C"/>
                </a:solidFill>
              </a:defRPr>
            </a:lvl2pPr>
            <a:lvl3pPr algn="ctr" rtl="0">
              <a:spcBef>
                <a:spcPts val="0"/>
              </a:spcBef>
              <a:buClr>
                <a:srgbClr val="E2102C"/>
              </a:buClr>
              <a:buSzPct val="100000"/>
              <a:defRPr sz="1600">
                <a:solidFill>
                  <a:srgbClr val="E2102C"/>
                </a:solidFill>
              </a:defRPr>
            </a:lvl3pPr>
            <a:lvl4pPr algn="ctr" rtl="0">
              <a:spcBef>
                <a:spcPts val="0"/>
              </a:spcBef>
              <a:buClr>
                <a:srgbClr val="E2102C"/>
              </a:buClr>
              <a:buSzPct val="100000"/>
              <a:defRPr sz="1600">
                <a:solidFill>
                  <a:srgbClr val="E2102C"/>
                </a:solidFill>
              </a:defRPr>
            </a:lvl4pPr>
            <a:lvl5pPr algn="ctr" rtl="0">
              <a:spcBef>
                <a:spcPts val="0"/>
              </a:spcBef>
              <a:buClr>
                <a:srgbClr val="E2102C"/>
              </a:buClr>
              <a:buSzPct val="100000"/>
              <a:defRPr sz="1600">
                <a:solidFill>
                  <a:srgbClr val="E2102C"/>
                </a:solidFill>
              </a:defRPr>
            </a:lvl5pPr>
            <a:lvl6pPr algn="ctr" rtl="0">
              <a:spcBef>
                <a:spcPts val="0"/>
              </a:spcBef>
              <a:buClr>
                <a:srgbClr val="E2102C"/>
              </a:buClr>
              <a:buSzPct val="100000"/>
              <a:defRPr sz="1600">
                <a:solidFill>
                  <a:srgbClr val="E2102C"/>
                </a:solidFill>
              </a:defRPr>
            </a:lvl6pPr>
            <a:lvl7pPr algn="ctr" rtl="0">
              <a:spcBef>
                <a:spcPts val="0"/>
              </a:spcBef>
              <a:buClr>
                <a:srgbClr val="E2102C"/>
              </a:buClr>
              <a:buSzPct val="100000"/>
              <a:defRPr sz="1600">
                <a:solidFill>
                  <a:srgbClr val="E2102C"/>
                </a:solidFill>
              </a:defRPr>
            </a:lvl7pPr>
            <a:lvl8pPr algn="ctr" rtl="0">
              <a:spcBef>
                <a:spcPts val="0"/>
              </a:spcBef>
              <a:buClr>
                <a:srgbClr val="E2102C"/>
              </a:buClr>
              <a:buSzPct val="100000"/>
              <a:defRPr sz="1600">
                <a:solidFill>
                  <a:srgbClr val="E2102C"/>
                </a:solidFill>
              </a:defRPr>
            </a:lvl8pPr>
            <a:lvl9pPr algn="ctr" rtl="0">
              <a:spcBef>
                <a:spcPts val="0"/>
              </a:spcBef>
              <a:buClr>
                <a:srgbClr val="E2102C"/>
              </a:buClr>
              <a:buSzPct val="100000"/>
              <a:defRPr sz="1600">
                <a:solidFill>
                  <a:srgbClr val="E2102C"/>
                </a:solidFill>
              </a:defRPr>
            </a:lvl9pPr>
          </a:lstStyle>
          <a:p>
            <a:pPr lvl="0"/>
            <a:r>
              <a:rPr lang="en-US"/>
              <a:t>Edit Master text styles</a:t>
            </a:r>
          </a:p>
        </p:txBody>
      </p:sp>
      <p:sp>
        <p:nvSpPr>
          <p:cNvPr id="302" name="Shape 302"/>
          <p:cNvSpPr txBox="1">
            <a:spLocks noGrp="1"/>
          </p:cNvSpPr>
          <p:nvPr>
            <p:ph type="body" idx="9"/>
          </p:nvPr>
        </p:nvSpPr>
        <p:spPr>
          <a:xfrm>
            <a:off x="8567301" y="1014461"/>
            <a:ext cx="1541599" cy="534399"/>
          </a:xfrm>
          <a:prstGeom prst="rect">
            <a:avLst/>
          </a:prstGeom>
        </p:spPr>
        <p:txBody>
          <a:bodyPr lIns="91425" tIns="91425" rIns="91425" bIns="91425" anchor="t" anchorCtr="0"/>
          <a:lstStyle>
            <a:lvl1pPr algn="ctr" rtl="0">
              <a:lnSpc>
                <a:spcPct val="90000"/>
              </a:lnSpc>
              <a:spcBef>
                <a:spcPts val="0"/>
              </a:spcBef>
              <a:buClr>
                <a:srgbClr val="E2102C"/>
              </a:buClr>
              <a:buSzPct val="100000"/>
              <a:defRPr sz="1467">
                <a:solidFill>
                  <a:schemeClr val="accent1"/>
                </a:solidFill>
                <a:latin typeface="Raleway"/>
                <a:ea typeface="Raleway"/>
                <a:cs typeface="Raleway"/>
              </a:defRPr>
            </a:lvl1pPr>
            <a:lvl2pPr algn="ctr" rtl="0">
              <a:spcBef>
                <a:spcPts val="0"/>
              </a:spcBef>
              <a:buClr>
                <a:srgbClr val="E2102C"/>
              </a:buClr>
              <a:buSzPct val="100000"/>
              <a:defRPr sz="1600">
                <a:solidFill>
                  <a:srgbClr val="E2102C"/>
                </a:solidFill>
              </a:defRPr>
            </a:lvl2pPr>
            <a:lvl3pPr algn="ctr" rtl="0">
              <a:spcBef>
                <a:spcPts val="0"/>
              </a:spcBef>
              <a:buClr>
                <a:srgbClr val="E2102C"/>
              </a:buClr>
              <a:buSzPct val="100000"/>
              <a:defRPr sz="1600">
                <a:solidFill>
                  <a:srgbClr val="E2102C"/>
                </a:solidFill>
              </a:defRPr>
            </a:lvl3pPr>
            <a:lvl4pPr algn="ctr" rtl="0">
              <a:spcBef>
                <a:spcPts val="0"/>
              </a:spcBef>
              <a:buClr>
                <a:srgbClr val="E2102C"/>
              </a:buClr>
              <a:buSzPct val="100000"/>
              <a:defRPr sz="1600">
                <a:solidFill>
                  <a:srgbClr val="E2102C"/>
                </a:solidFill>
              </a:defRPr>
            </a:lvl4pPr>
            <a:lvl5pPr algn="ctr" rtl="0">
              <a:spcBef>
                <a:spcPts val="0"/>
              </a:spcBef>
              <a:buClr>
                <a:srgbClr val="E2102C"/>
              </a:buClr>
              <a:buSzPct val="100000"/>
              <a:defRPr sz="1600">
                <a:solidFill>
                  <a:srgbClr val="E2102C"/>
                </a:solidFill>
              </a:defRPr>
            </a:lvl5pPr>
            <a:lvl6pPr algn="ctr" rtl="0">
              <a:spcBef>
                <a:spcPts val="0"/>
              </a:spcBef>
              <a:buClr>
                <a:srgbClr val="E2102C"/>
              </a:buClr>
              <a:buSzPct val="100000"/>
              <a:defRPr sz="1600">
                <a:solidFill>
                  <a:srgbClr val="E2102C"/>
                </a:solidFill>
              </a:defRPr>
            </a:lvl6pPr>
            <a:lvl7pPr algn="ctr" rtl="0">
              <a:spcBef>
                <a:spcPts val="0"/>
              </a:spcBef>
              <a:buClr>
                <a:srgbClr val="E2102C"/>
              </a:buClr>
              <a:buSzPct val="100000"/>
              <a:defRPr sz="1600">
                <a:solidFill>
                  <a:srgbClr val="E2102C"/>
                </a:solidFill>
              </a:defRPr>
            </a:lvl7pPr>
            <a:lvl8pPr algn="ctr" rtl="0">
              <a:spcBef>
                <a:spcPts val="0"/>
              </a:spcBef>
              <a:buClr>
                <a:srgbClr val="E2102C"/>
              </a:buClr>
              <a:buSzPct val="100000"/>
              <a:defRPr sz="1600">
                <a:solidFill>
                  <a:srgbClr val="E2102C"/>
                </a:solidFill>
              </a:defRPr>
            </a:lvl8pPr>
            <a:lvl9pPr algn="ctr" rtl="0">
              <a:spcBef>
                <a:spcPts val="0"/>
              </a:spcBef>
              <a:buClr>
                <a:srgbClr val="E2102C"/>
              </a:buClr>
              <a:buSzPct val="100000"/>
              <a:defRPr sz="1600">
                <a:solidFill>
                  <a:srgbClr val="E2102C"/>
                </a:solidFill>
              </a:defRPr>
            </a:lvl9pPr>
          </a:lstStyle>
          <a:p>
            <a:pPr lvl="0"/>
            <a:r>
              <a:rPr lang="en-US"/>
              <a:t>Edit Master text styles</a:t>
            </a:r>
          </a:p>
        </p:txBody>
      </p:sp>
      <p:sp>
        <p:nvSpPr>
          <p:cNvPr id="303" name="Shape 303"/>
          <p:cNvSpPr txBox="1">
            <a:spLocks noGrp="1"/>
          </p:cNvSpPr>
          <p:nvPr>
            <p:ph type="body" idx="13"/>
          </p:nvPr>
        </p:nvSpPr>
        <p:spPr>
          <a:xfrm>
            <a:off x="10109101" y="1014461"/>
            <a:ext cx="1541599" cy="534399"/>
          </a:xfrm>
          <a:prstGeom prst="rect">
            <a:avLst/>
          </a:prstGeom>
        </p:spPr>
        <p:txBody>
          <a:bodyPr lIns="91425" tIns="91425" rIns="91425" bIns="91425" anchor="t" anchorCtr="0"/>
          <a:lstStyle>
            <a:lvl1pPr algn="ctr" rtl="0">
              <a:lnSpc>
                <a:spcPct val="90000"/>
              </a:lnSpc>
              <a:spcBef>
                <a:spcPts val="0"/>
              </a:spcBef>
              <a:buClr>
                <a:srgbClr val="E2102C"/>
              </a:buClr>
              <a:buSzPct val="100000"/>
              <a:defRPr sz="1467">
                <a:solidFill>
                  <a:schemeClr val="accent1"/>
                </a:solidFill>
                <a:latin typeface="Raleway"/>
                <a:ea typeface="Raleway"/>
                <a:cs typeface="Raleway"/>
              </a:defRPr>
            </a:lvl1pPr>
            <a:lvl2pPr algn="ctr" rtl="0">
              <a:spcBef>
                <a:spcPts val="0"/>
              </a:spcBef>
              <a:buClr>
                <a:srgbClr val="E2102C"/>
              </a:buClr>
              <a:buSzPct val="100000"/>
              <a:defRPr sz="1600">
                <a:solidFill>
                  <a:srgbClr val="E2102C"/>
                </a:solidFill>
              </a:defRPr>
            </a:lvl2pPr>
            <a:lvl3pPr algn="ctr" rtl="0">
              <a:spcBef>
                <a:spcPts val="0"/>
              </a:spcBef>
              <a:buClr>
                <a:srgbClr val="E2102C"/>
              </a:buClr>
              <a:buSzPct val="100000"/>
              <a:defRPr sz="1600">
                <a:solidFill>
                  <a:srgbClr val="E2102C"/>
                </a:solidFill>
              </a:defRPr>
            </a:lvl3pPr>
            <a:lvl4pPr algn="ctr" rtl="0">
              <a:spcBef>
                <a:spcPts val="0"/>
              </a:spcBef>
              <a:buClr>
                <a:srgbClr val="E2102C"/>
              </a:buClr>
              <a:buSzPct val="100000"/>
              <a:defRPr sz="1600">
                <a:solidFill>
                  <a:srgbClr val="E2102C"/>
                </a:solidFill>
              </a:defRPr>
            </a:lvl4pPr>
            <a:lvl5pPr algn="ctr" rtl="0">
              <a:spcBef>
                <a:spcPts val="0"/>
              </a:spcBef>
              <a:buClr>
                <a:srgbClr val="E2102C"/>
              </a:buClr>
              <a:buSzPct val="100000"/>
              <a:defRPr sz="1600">
                <a:solidFill>
                  <a:srgbClr val="E2102C"/>
                </a:solidFill>
              </a:defRPr>
            </a:lvl5pPr>
            <a:lvl6pPr algn="ctr" rtl="0">
              <a:spcBef>
                <a:spcPts val="0"/>
              </a:spcBef>
              <a:buClr>
                <a:srgbClr val="E2102C"/>
              </a:buClr>
              <a:buSzPct val="100000"/>
              <a:defRPr sz="1600">
                <a:solidFill>
                  <a:srgbClr val="E2102C"/>
                </a:solidFill>
              </a:defRPr>
            </a:lvl6pPr>
            <a:lvl7pPr algn="ctr" rtl="0">
              <a:spcBef>
                <a:spcPts val="0"/>
              </a:spcBef>
              <a:buClr>
                <a:srgbClr val="E2102C"/>
              </a:buClr>
              <a:buSzPct val="100000"/>
              <a:defRPr sz="1600">
                <a:solidFill>
                  <a:srgbClr val="E2102C"/>
                </a:solidFill>
              </a:defRPr>
            </a:lvl7pPr>
            <a:lvl8pPr algn="ctr" rtl="0">
              <a:spcBef>
                <a:spcPts val="0"/>
              </a:spcBef>
              <a:buClr>
                <a:srgbClr val="E2102C"/>
              </a:buClr>
              <a:buSzPct val="100000"/>
              <a:defRPr sz="1600">
                <a:solidFill>
                  <a:srgbClr val="E2102C"/>
                </a:solidFill>
              </a:defRPr>
            </a:lvl8pPr>
            <a:lvl9pPr algn="ctr" rtl="0">
              <a:spcBef>
                <a:spcPts val="0"/>
              </a:spcBef>
              <a:buClr>
                <a:srgbClr val="E2102C"/>
              </a:buClr>
              <a:buSzPct val="100000"/>
              <a:defRPr sz="1600">
                <a:solidFill>
                  <a:srgbClr val="E2102C"/>
                </a:solidFill>
              </a:defRPr>
            </a:lvl9pPr>
          </a:lstStyle>
          <a:p>
            <a:pPr lvl="0"/>
            <a:r>
              <a:rPr lang="en-US"/>
              <a:t>Edit Master text styles</a:t>
            </a:r>
          </a:p>
        </p:txBody>
      </p:sp>
      <p:sp>
        <p:nvSpPr>
          <p:cNvPr id="24" name="Title 1"/>
          <p:cNvSpPr>
            <a:spLocks noGrp="1"/>
          </p:cNvSpPr>
          <p:nvPr>
            <p:ph type="title" hasCustomPrompt="1"/>
          </p:nvPr>
        </p:nvSpPr>
        <p:spPr>
          <a:xfrm>
            <a:off x="305767" y="305768"/>
            <a:ext cx="6669199" cy="567829"/>
          </a:xfrm>
        </p:spPr>
        <p:txBody>
          <a:bodyPr vert="horz" anchor="t"/>
          <a:lstStyle>
            <a:lvl1pPr>
              <a:defRPr sz="1867">
                <a:solidFill>
                  <a:schemeClr val="bg2"/>
                </a:solidFill>
              </a:defRPr>
            </a:lvl1pPr>
          </a:lstStyle>
          <a:p>
            <a:r>
              <a:rPr lang="en-US" dirty="0"/>
              <a:t>CLICK TO EDIT MASTER TITLE STYLE</a:t>
            </a:r>
          </a:p>
        </p:txBody>
      </p:sp>
      <p:sp>
        <p:nvSpPr>
          <p:cNvPr id="23" name="Slide Number Placeholder 3"/>
          <p:cNvSpPr>
            <a:spLocks noGrp="1"/>
          </p:cNvSpPr>
          <p:nvPr>
            <p:ph type="sldNum" sz="quarter" idx="14"/>
          </p:nvPr>
        </p:nvSpPr>
        <p:spPr>
          <a:xfrm>
            <a:off x="12859" y="6488297"/>
            <a:ext cx="804184" cy="366183"/>
          </a:xfrm>
          <a:prstGeom prst="rect">
            <a:avLst/>
          </a:prstGeom>
        </p:spPr>
        <p:txBody>
          <a:bodyPr vert="horz" lIns="91440" tIns="45720" rIns="91440" bIns="45720" rtlCol="0" anchor="ctr"/>
          <a:lstStyle>
            <a:lvl1pPr algn="l">
              <a:defRPr sz="1200">
                <a:solidFill>
                  <a:schemeClr val="bg2"/>
                </a:solidFill>
                <a:latin typeface="Helvetica Neue"/>
                <a:cs typeface="Helvetica Neue"/>
              </a:defRPr>
            </a:lvl1pPr>
          </a:lstStyle>
          <a:p>
            <a:fld id="{61233CA2-E532-4ED3-9C37-D2A1D669B991}" type="slidenum">
              <a:rPr lang="en-US" smtClean="0"/>
              <a:t>‹#›</a:t>
            </a:fld>
            <a:endParaRPr lang="en-US"/>
          </a:p>
        </p:txBody>
      </p:sp>
    </p:spTree>
    <p:extLst>
      <p:ext uri="{BB962C8B-B14F-4D97-AF65-F5344CB8AC3E}">
        <p14:creationId xmlns:p14="http://schemas.microsoft.com/office/powerpoint/2010/main" val="2349049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MI TEMPLATE - Chart 6">
    <p:spTree>
      <p:nvGrpSpPr>
        <p:cNvPr id="1" name="Shape 305"/>
        <p:cNvGrpSpPr/>
        <p:nvPr/>
      </p:nvGrpSpPr>
      <p:grpSpPr>
        <a:xfrm>
          <a:off x="0" y="0"/>
          <a:ext cx="0" cy="0"/>
          <a:chOff x="0" y="0"/>
          <a:chExt cx="0" cy="0"/>
        </a:xfrm>
      </p:grpSpPr>
      <p:cxnSp>
        <p:nvCxnSpPr>
          <p:cNvPr id="306" name="Shape 306"/>
          <p:cNvCxnSpPr/>
          <p:nvPr/>
        </p:nvCxnSpPr>
        <p:spPr>
          <a:xfrm flipH="1">
            <a:off x="468585" y="2052889"/>
            <a:ext cx="11200000" cy="22400"/>
          </a:xfrm>
          <a:prstGeom prst="straightConnector1">
            <a:avLst/>
          </a:prstGeom>
          <a:noFill/>
          <a:ln w="9525" cap="flat">
            <a:solidFill>
              <a:srgbClr val="CCCCCC">
                <a:alpha val="63919"/>
              </a:srgbClr>
            </a:solidFill>
            <a:prstDash val="solid"/>
            <a:miter/>
            <a:headEnd type="none" w="med" len="med"/>
            <a:tailEnd type="none" w="med" len="med"/>
          </a:ln>
        </p:spPr>
      </p:cxnSp>
      <p:cxnSp>
        <p:nvCxnSpPr>
          <p:cNvPr id="307" name="Shape 307"/>
          <p:cNvCxnSpPr/>
          <p:nvPr/>
        </p:nvCxnSpPr>
        <p:spPr>
          <a:xfrm flipH="1">
            <a:off x="468585" y="2578305"/>
            <a:ext cx="11200000" cy="22400"/>
          </a:xfrm>
          <a:prstGeom prst="straightConnector1">
            <a:avLst/>
          </a:prstGeom>
          <a:noFill/>
          <a:ln w="9525" cap="flat">
            <a:solidFill>
              <a:srgbClr val="CCCCCC">
                <a:alpha val="63919"/>
              </a:srgbClr>
            </a:solidFill>
            <a:prstDash val="solid"/>
            <a:miter/>
            <a:headEnd type="none" w="med" len="med"/>
            <a:tailEnd type="none" w="med" len="med"/>
          </a:ln>
        </p:spPr>
      </p:cxnSp>
      <p:cxnSp>
        <p:nvCxnSpPr>
          <p:cNvPr id="308" name="Shape 308"/>
          <p:cNvCxnSpPr/>
          <p:nvPr/>
        </p:nvCxnSpPr>
        <p:spPr>
          <a:xfrm flipH="1">
            <a:off x="468585" y="3101939"/>
            <a:ext cx="11200000" cy="22400"/>
          </a:xfrm>
          <a:prstGeom prst="straightConnector1">
            <a:avLst/>
          </a:prstGeom>
          <a:noFill/>
          <a:ln w="9525" cap="flat">
            <a:solidFill>
              <a:srgbClr val="CCCCCC">
                <a:alpha val="63919"/>
              </a:srgbClr>
            </a:solidFill>
            <a:prstDash val="solid"/>
            <a:miter/>
            <a:headEnd type="none" w="med" len="med"/>
            <a:tailEnd type="none" w="med" len="med"/>
          </a:ln>
        </p:spPr>
      </p:cxnSp>
      <p:cxnSp>
        <p:nvCxnSpPr>
          <p:cNvPr id="309" name="Shape 309"/>
          <p:cNvCxnSpPr/>
          <p:nvPr/>
        </p:nvCxnSpPr>
        <p:spPr>
          <a:xfrm flipH="1">
            <a:off x="468585" y="3621923"/>
            <a:ext cx="11200000" cy="22400"/>
          </a:xfrm>
          <a:prstGeom prst="straightConnector1">
            <a:avLst/>
          </a:prstGeom>
          <a:noFill/>
          <a:ln w="9525" cap="flat">
            <a:solidFill>
              <a:srgbClr val="CCCCCC">
                <a:alpha val="63919"/>
              </a:srgbClr>
            </a:solidFill>
            <a:prstDash val="solid"/>
            <a:miter/>
            <a:headEnd type="none" w="med" len="med"/>
            <a:tailEnd type="none" w="med" len="med"/>
          </a:ln>
        </p:spPr>
      </p:cxnSp>
      <p:cxnSp>
        <p:nvCxnSpPr>
          <p:cNvPr id="310" name="Shape 310"/>
          <p:cNvCxnSpPr/>
          <p:nvPr/>
        </p:nvCxnSpPr>
        <p:spPr>
          <a:xfrm flipH="1">
            <a:off x="468585" y="4159089"/>
            <a:ext cx="11200000" cy="22400"/>
          </a:xfrm>
          <a:prstGeom prst="straightConnector1">
            <a:avLst/>
          </a:prstGeom>
          <a:noFill/>
          <a:ln w="9525" cap="flat">
            <a:solidFill>
              <a:srgbClr val="CCCCCC">
                <a:alpha val="63919"/>
              </a:srgbClr>
            </a:solidFill>
            <a:prstDash val="solid"/>
            <a:miter/>
            <a:headEnd type="none" w="med" len="med"/>
            <a:tailEnd type="none" w="med" len="med"/>
          </a:ln>
        </p:spPr>
      </p:cxnSp>
      <p:cxnSp>
        <p:nvCxnSpPr>
          <p:cNvPr id="311" name="Shape 311"/>
          <p:cNvCxnSpPr/>
          <p:nvPr/>
        </p:nvCxnSpPr>
        <p:spPr>
          <a:xfrm flipH="1">
            <a:off x="468585" y="4644956"/>
            <a:ext cx="11200000" cy="22400"/>
          </a:xfrm>
          <a:prstGeom prst="straightConnector1">
            <a:avLst/>
          </a:prstGeom>
          <a:noFill/>
          <a:ln w="9525" cap="flat">
            <a:solidFill>
              <a:srgbClr val="CCCCCC">
                <a:alpha val="63919"/>
              </a:srgbClr>
            </a:solidFill>
            <a:prstDash val="solid"/>
            <a:miter/>
            <a:headEnd type="none" w="med" len="med"/>
            <a:tailEnd type="none" w="med" len="med"/>
          </a:ln>
        </p:spPr>
      </p:cxnSp>
      <p:cxnSp>
        <p:nvCxnSpPr>
          <p:cNvPr id="312" name="Shape 312"/>
          <p:cNvCxnSpPr/>
          <p:nvPr/>
        </p:nvCxnSpPr>
        <p:spPr>
          <a:xfrm flipH="1">
            <a:off x="468585" y="5148256"/>
            <a:ext cx="11200000" cy="22400"/>
          </a:xfrm>
          <a:prstGeom prst="straightConnector1">
            <a:avLst/>
          </a:prstGeom>
          <a:noFill/>
          <a:ln w="9525" cap="flat">
            <a:solidFill>
              <a:srgbClr val="CCCCCC">
                <a:alpha val="63919"/>
              </a:srgbClr>
            </a:solidFill>
            <a:prstDash val="solid"/>
            <a:miter/>
            <a:headEnd type="none" w="med" len="med"/>
            <a:tailEnd type="none" w="med" len="med"/>
          </a:ln>
        </p:spPr>
      </p:cxnSp>
      <p:cxnSp>
        <p:nvCxnSpPr>
          <p:cNvPr id="313" name="Shape 313"/>
          <p:cNvCxnSpPr/>
          <p:nvPr/>
        </p:nvCxnSpPr>
        <p:spPr>
          <a:xfrm>
            <a:off x="2400600" y="1023468"/>
            <a:ext cx="0" cy="5354800"/>
          </a:xfrm>
          <a:prstGeom prst="straightConnector1">
            <a:avLst/>
          </a:prstGeom>
          <a:noFill/>
          <a:ln w="9525" cap="flat">
            <a:solidFill>
              <a:srgbClr val="C11F2F"/>
            </a:solidFill>
            <a:prstDash val="solid"/>
            <a:miter/>
            <a:headEnd type="none" w="med" len="med"/>
            <a:tailEnd type="none" w="med" len="med"/>
          </a:ln>
        </p:spPr>
      </p:cxnSp>
      <p:cxnSp>
        <p:nvCxnSpPr>
          <p:cNvPr id="314" name="Shape 314"/>
          <p:cNvCxnSpPr/>
          <p:nvPr/>
        </p:nvCxnSpPr>
        <p:spPr>
          <a:xfrm>
            <a:off x="3942277" y="1023468"/>
            <a:ext cx="0" cy="5354800"/>
          </a:xfrm>
          <a:prstGeom prst="straightConnector1">
            <a:avLst/>
          </a:prstGeom>
          <a:noFill/>
          <a:ln w="9525" cap="flat">
            <a:solidFill>
              <a:srgbClr val="C11F2F"/>
            </a:solidFill>
            <a:prstDash val="solid"/>
            <a:miter/>
            <a:headEnd type="none" w="med" len="med"/>
            <a:tailEnd type="none" w="med" len="med"/>
          </a:ln>
        </p:spPr>
      </p:cxnSp>
      <p:cxnSp>
        <p:nvCxnSpPr>
          <p:cNvPr id="315" name="Shape 315"/>
          <p:cNvCxnSpPr/>
          <p:nvPr/>
        </p:nvCxnSpPr>
        <p:spPr>
          <a:xfrm>
            <a:off x="5483956" y="1023468"/>
            <a:ext cx="0" cy="5354800"/>
          </a:xfrm>
          <a:prstGeom prst="straightConnector1">
            <a:avLst/>
          </a:prstGeom>
          <a:noFill/>
          <a:ln w="9525" cap="flat">
            <a:solidFill>
              <a:srgbClr val="C11F2F"/>
            </a:solidFill>
            <a:prstDash val="solid"/>
            <a:miter/>
            <a:headEnd type="none" w="med" len="med"/>
            <a:tailEnd type="none" w="med" len="med"/>
          </a:ln>
        </p:spPr>
      </p:cxnSp>
      <p:cxnSp>
        <p:nvCxnSpPr>
          <p:cNvPr id="316" name="Shape 316"/>
          <p:cNvCxnSpPr/>
          <p:nvPr/>
        </p:nvCxnSpPr>
        <p:spPr>
          <a:xfrm>
            <a:off x="7025633" y="1023468"/>
            <a:ext cx="0" cy="5354800"/>
          </a:xfrm>
          <a:prstGeom prst="straightConnector1">
            <a:avLst/>
          </a:prstGeom>
          <a:noFill/>
          <a:ln w="9525" cap="flat">
            <a:solidFill>
              <a:srgbClr val="C11F2F"/>
            </a:solidFill>
            <a:prstDash val="solid"/>
            <a:miter/>
            <a:headEnd type="none" w="med" len="med"/>
            <a:tailEnd type="none" w="med" len="med"/>
          </a:ln>
        </p:spPr>
      </p:cxnSp>
      <p:cxnSp>
        <p:nvCxnSpPr>
          <p:cNvPr id="317" name="Shape 317"/>
          <p:cNvCxnSpPr/>
          <p:nvPr/>
        </p:nvCxnSpPr>
        <p:spPr>
          <a:xfrm>
            <a:off x="8567312" y="1023468"/>
            <a:ext cx="0" cy="5354800"/>
          </a:xfrm>
          <a:prstGeom prst="straightConnector1">
            <a:avLst/>
          </a:prstGeom>
          <a:noFill/>
          <a:ln w="9525" cap="flat">
            <a:solidFill>
              <a:srgbClr val="C11F2F"/>
            </a:solidFill>
            <a:prstDash val="solid"/>
            <a:miter/>
            <a:headEnd type="none" w="med" len="med"/>
            <a:tailEnd type="none" w="med" len="med"/>
          </a:ln>
        </p:spPr>
      </p:cxnSp>
      <p:cxnSp>
        <p:nvCxnSpPr>
          <p:cNvPr id="318" name="Shape 318"/>
          <p:cNvCxnSpPr/>
          <p:nvPr/>
        </p:nvCxnSpPr>
        <p:spPr>
          <a:xfrm>
            <a:off x="10108989" y="1023468"/>
            <a:ext cx="0" cy="5354800"/>
          </a:xfrm>
          <a:prstGeom prst="straightConnector1">
            <a:avLst/>
          </a:prstGeom>
          <a:noFill/>
          <a:ln w="9525" cap="flat">
            <a:solidFill>
              <a:srgbClr val="C11F2F"/>
            </a:solidFill>
            <a:prstDash val="solid"/>
            <a:miter/>
            <a:headEnd type="none" w="med" len="med"/>
            <a:tailEnd type="none" w="med" len="med"/>
          </a:ln>
        </p:spPr>
      </p:cxnSp>
      <p:cxnSp>
        <p:nvCxnSpPr>
          <p:cNvPr id="319" name="Shape 319"/>
          <p:cNvCxnSpPr/>
          <p:nvPr/>
        </p:nvCxnSpPr>
        <p:spPr>
          <a:xfrm rot="10800000">
            <a:off x="480967" y="1557700"/>
            <a:ext cx="11160400" cy="0"/>
          </a:xfrm>
          <a:prstGeom prst="straightConnector1">
            <a:avLst/>
          </a:prstGeom>
          <a:noFill/>
          <a:ln w="28575" cap="flat">
            <a:solidFill>
              <a:srgbClr val="666666"/>
            </a:solidFill>
            <a:prstDash val="solid"/>
            <a:miter/>
            <a:headEnd type="none" w="med" len="med"/>
            <a:tailEnd type="none" w="med" len="med"/>
          </a:ln>
        </p:spPr>
      </p:cxnSp>
      <p:cxnSp>
        <p:nvCxnSpPr>
          <p:cNvPr id="320" name="Shape 320"/>
          <p:cNvCxnSpPr/>
          <p:nvPr/>
        </p:nvCxnSpPr>
        <p:spPr>
          <a:xfrm flipH="1">
            <a:off x="468585" y="5651556"/>
            <a:ext cx="11200000" cy="22400"/>
          </a:xfrm>
          <a:prstGeom prst="straightConnector1">
            <a:avLst/>
          </a:prstGeom>
          <a:noFill/>
          <a:ln w="9525" cap="flat">
            <a:solidFill>
              <a:srgbClr val="CCCCCC">
                <a:alpha val="63919"/>
              </a:srgbClr>
            </a:solidFill>
            <a:prstDash val="solid"/>
            <a:miter/>
            <a:headEnd type="none" w="med" len="med"/>
            <a:tailEnd type="none" w="med" len="med"/>
          </a:ln>
        </p:spPr>
      </p:cxnSp>
      <p:sp>
        <p:nvSpPr>
          <p:cNvPr id="321" name="Shape 321"/>
          <p:cNvSpPr txBox="1">
            <a:spLocks noGrp="1"/>
          </p:cNvSpPr>
          <p:nvPr>
            <p:ph type="body" idx="1"/>
          </p:nvPr>
        </p:nvSpPr>
        <p:spPr>
          <a:xfrm>
            <a:off x="508950" y="1605200"/>
            <a:ext cx="1865599" cy="447600"/>
          </a:xfrm>
          <a:prstGeom prst="rect">
            <a:avLst/>
          </a:prstGeom>
        </p:spPr>
        <p:txBody>
          <a:bodyPr lIns="91425" tIns="91425" rIns="91425" bIns="91425" anchor="ctr" anchorCtr="0"/>
          <a:lstStyle>
            <a:lvl1pPr rtl="0">
              <a:spcBef>
                <a:spcPts val="0"/>
              </a:spcBef>
              <a:buSzPct val="100000"/>
              <a:defRPr sz="1333">
                <a:solidFill>
                  <a:srgbClr val="292D31"/>
                </a:solidFill>
                <a:latin typeface="Raleway"/>
                <a:ea typeface="Raleway"/>
                <a:cs typeface="Raleway"/>
              </a:defRPr>
            </a:lvl1pPr>
            <a:lvl2pPr rtl="0">
              <a:spcBef>
                <a:spcPts val="0"/>
              </a:spcBef>
              <a:buSzPct val="100000"/>
              <a:defRPr sz="1333"/>
            </a:lvl2pPr>
            <a:lvl3pPr rtl="0">
              <a:spcBef>
                <a:spcPts val="0"/>
              </a:spcBef>
              <a:buSzPct val="100000"/>
              <a:defRPr sz="1333"/>
            </a:lvl3pPr>
            <a:lvl4pPr rtl="0">
              <a:spcBef>
                <a:spcPts val="0"/>
              </a:spcBef>
              <a:buSzPct val="100000"/>
              <a:defRPr sz="1333"/>
            </a:lvl4pPr>
            <a:lvl5pPr rtl="0">
              <a:spcBef>
                <a:spcPts val="0"/>
              </a:spcBef>
              <a:buSzPct val="100000"/>
              <a:defRPr sz="1333"/>
            </a:lvl5pPr>
            <a:lvl6pPr rtl="0">
              <a:spcBef>
                <a:spcPts val="0"/>
              </a:spcBef>
              <a:buSzPct val="100000"/>
              <a:defRPr sz="1333"/>
            </a:lvl6pPr>
            <a:lvl7pPr rtl="0">
              <a:spcBef>
                <a:spcPts val="0"/>
              </a:spcBef>
              <a:buSzPct val="100000"/>
              <a:defRPr sz="1333"/>
            </a:lvl7pPr>
            <a:lvl8pPr rtl="0">
              <a:spcBef>
                <a:spcPts val="0"/>
              </a:spcBef>
              <a:buSzPct val="100000"/>
              <a:defRPr sz="1333"/>
            </a:lvl8pPr>
            <a:lvl9pPr>
              <a:spcBef>
                <a:spcPts val="0"/>
              </a:spcBef>
              <a:buSzPct val="100000"/>
              <a:defRPr sz="1333"/>
            </a:lvl9pPr>
          </a:lstStyle>
          <a:p>
            <a:pPr lvl="0"/>
            <a:r>
              <a:rPr lang="en-US"/>
              <a:t>Edit Master text styles</a:t>
            </a:r>
          </a:p>
        </p:txBody>
      </p:sp>
      <p:sp>
        <p:nvSpPr>
          <p:cNvPr id="322" name="Shape 322"/>
          <p:cNvSpPr txBox="1">
            <a:spLocks noGrp="1"/>
          </p:cNvSpPr>
          <p:nvPr>
            <p:ph type="body" idx="2"/>
          </p:nvPr>
        </p:nvSpPr>
        <p:spPr>
          <a:xfrm>
            <a:off x="508950" y="2114951"/>
            <a:ext cx="1865599" cy="447600"/>
          </a:xfrm>
          <a:prstGeom prst="rect">
            <a:avLst/>
          </a:prstGeom>
        </p:spPr>
        <p:txBody>
          <a:bodyPr lIns="91425" tIns="91425" rIns="91425" bIns="91425" anchor="ctr" anchorCtr="0"/>
          <a:lstStyle>
            <a:lvl1pPr rtl="0">
              <a:spcBef>
                <a:spcPts val="0"/>
              </a:spcBef>
              <a:buSzPct val="100000"/>
              <a:defRPr sz="1333">
                <a:solidFill>
                  <a:srgbClr val="292D31"/>
                </a:solidFill>
                <a:latin typeface="Raleway"/>
                <a:ea typeface="Raleway"/>
                <a:cs typeface="Raleway"/>
              </a:defRPr>
            </a:lvl1pPr>
            <a:lvl2pPr rtl="0">
              <a:spcBef>
                <a:spcPts val="0"/>
              </a:spcBef>
              <a:buSzPct val="100000"/>
              <a:defRPr sz="1333"/>
            </a:lvl2pPr>
            <a:lvl3pPr rtl="0">
              <a:spcBef>
                <a:spcPts val="0"/>
              </a:spcBef>
              <a:buSzPct val="100000"/>
              <a:defRPr sz="1333"/>
            </a:lvl3pPr>
            <a:lvl4pPr rtl="0">
              <a:spcBef>
                <a:spcPts val="0"/>
              </a:spcBef>
              <a:buSzPct val="100000"/>
              <a:defRPr sz="1333"/>
            </a:lvl4pPr>
            <a:lvl5pPr rtl="0">
              <a:spcBef>
                <a:spcPts val="0"/>
              </a:spcBef>
              <a:buSzPct val="100000"/>
              <a:defRPr sz="1333"/>
            </a:lvl5pPr>
            <a:lvl6pPr rtl="0">
              <a:spcBef>
                <a:spcPts val="0"/>
              </a:spcBef>
              <a:buSzPct val="100000"/>
              <a:defRPr sz="1333"/>
            </a:lvl6pPr>
            <a:lvl7pPr rtl="0">
              <a:spcBef>
                <a:spcPts val="0"/>
              </a:spcBef>
              <a:buSzPct val="100000"/>
              <a:defRPr sz="1333"/>
            </a:lvl7pPr>
            <a:lvl8pPr rtl="0">
              <a:spcBef>
                <a:spcPts val="0"/>
              </a:spcBef>
              <a:buSzPct val="100000"/>
              <a:defRPr sz="1333"/>
            </a:lvl8pPr>
            <a:lvl9pPr rtl="0">
              <a:spcBef>
                <a:spcPts val="0"/>
              </a:spcBef>
              <a:buSzPct val="100000"/>
              <a:defRPr sz="1333"/>
            </a:lvl9pPr>
          </a:lstStyle>
          <a:p>
            <a:pPr lvl="0"/>
            <a:r>
              <a:rPr lang="en-US"/>
              <a:t>Edit Master text styles</a:t>
            </a:r>
          </a:p>
        </p:txBody>
      </p:sp>
      <p:sp>
        <p:nvSpPr>
          <p:cNvPr id="323" name="Shape 323"/>
          <p:cNvSpPr txBox="1">
            <a:spLocks noGrp="1"/>
          </p:cNvSpPr>
          <p:nvPr>
            <p:ph type="body" idx="3"/>
          </p:nvPr>
        </p:nvSpPr>
        <p:spPr>
          <a:xfrm>
            <a:off x="508950" y="2624701"/>
            <a:ext cx="1865599" cy="447600"/>
          </a:xfrm>
          <a:prstGeom prst="rect">
            <a:avLst/>
          </a:prstGeom>
        </p:spPr>
        <p:txBody>
          <a:bodyPr lIns="91425" tIns="91425" rIns="91425" bIns="91425" anchor="ctr" anchorCtr="0"/>
          <a:lstStyle>
            <a:lvl1pPr rtl="0">
              <a:spcBef>
                <a:spcPts val="0"/>
              </a:spcBef>
              <a:buSzPct val="100000"/>
              <a:defRPr sz="1333">
                <a:solidFill>
                  <a:srgbClr val="292D31"/>
                </a:solidFill>
                <a:latin typeface="Raleway"/>
                <a:ea typeface="Raleway"/>
                <a:cs typeface="Raleway"/>
              </a:defRPr>
            </a:lvl1pPr>
            <a:lvl2pPr rtl="0">
              <a:spcBef>
                <a:spcPts val="0"/>
              </a:spcBef>
              <a:buSzPct val="100000"/>
              <a:defRPr sz="1333"/>
            </a:lvl2pPr>
            <a:lvl3pPr rtl="0">
              <a:spcBef>
                <a:spcPts val="0"/>
              </a:spcBef>
              <a:buSzPct val="100000"/>
              <a:defRPr sz="1333"/>
            </a:lvl3pPr>
            <a:lvl4pPr rtl="0">
              <a:spcBef>
                <a:spcPts val="0"/>
              </a:spcBef>
              <a:buSzPct val="100000"/>
              <a:defRPr sz="1333"/>
            </a:lvl4pPr>
            <a:lvl5pPr rtl="0">
              <a:spcBef>
                <a:spcPts val="0"/>
              </a:spcBef>
              <a:buSzPct val="100000"/>
              <a:defRPr sz="1333"/>
            </a:lvl5pPr>
            <a:lvl6pPr rtl="0">
              <a:spcBef>
                <a:spcPts val="0"/>
              </a:spcBef>
              <a:buSzPct val="100000"/>
              <a:defRPr sz="1333"/>
            </a:lvl6pPr>
            <a:lvl7pPr rtl="0">
              <a:spcBef>
                <a:spcPts val="0"/>
              </a:spcBef>
              <a:buSzPct val="100000"/>
              <a:defRPr sz="1333"/>
            </a:lvl7pPr>
            <a:lvl8pPr rtl="0">
              <a:spcBef>
                <a:spcPts val="0"/>
              </a:spcBef>
              <a:buSzPct val="100000"/>
              <a:defRPr sz="1333"/>
            </a:lvl8pPr>
            <a:lvl9pPr rtl="0">
              <a:spcBef>
                <a:spcPts val="0"/>
              </a:spcBef>
              <a:buSzPct val="100000"/>
              <a:defRPr sz="1333"/>
            </a:lvl9pPr>
          </a:lstStyle>
          <a:p>
            <a:pPr lvl="0"/>
            <a:r>
              <a:rPr lang="en-US"/>
              <a:t>Edit Master text styles</a:t>
            </a:r>
          </a:p>
        </p:txBody>
      </p:sp>
      <p:sp>
        <p:nvSpPr>
          <p:cNvPr id="324" name="Shape 324"/>
          <p:cNvSpPr txBox="1">
            <a:spLocks noGrp="1"/>
          </p:cNvSpPr>
          <p:nvPr>
            <p:ph type="body" idx="4"/>
          </p:nvPr>
        </p:nvSpPr>
        <p:spPr>
          <a:xfrm>
            <a:off x="508950" y="3134452"/>
            <a:ext cx="1865599" cy="447600"/>
          </a:xfrm>
          <a:prstGeom prst="rect">
            <a:avLst/>
          </a:prstGeom>
        </p:spPr>
        <p:txBody>
          <a:bodyPr lIns="91425" tIns="91425" rIns="91425" bIns="91425" anchor="ctr" anchorCtr="0"/>
          <a:lstStyle>
            <a:lvl1pPr rtl="0">
              <a:spcBef>
                <a:spcPts val="0"/>
              </a:spcBef>
              <a:buSzPct val="100000"/>
              <a:defRPr sz="1333">
                <a:solidFill>
                  <a:srgbClr val="292D31"/>
                </a:solidFill>
                <a:latin typeface="Raleway"/>
                <a:ea typeface="Raleway"/>
                <a:cs typeface="Raleway"/>
              </a:defRPr>
            </a:lvl1pPr>
            <a:lvl2pPr rtl="0">
              <a:spcBef>
                <a:spcPts val="0"/>
              </a:spcBef>
              <a:buSzPct val="100000"/>
              <a:defRPr sz="1333"/>
            </a:lvl2pPr>
            <a:lvl3pPr rtl="0">
              <a:spcBef>
                <a:spcPts val="0"/>
              </a:spcBef>
              <a:buSzPct val="100000"/>
              <a:defRPr sz="1333"/>
            </a:lvl3pPr>
            <a:lvl4pPr rtl="0">
              <a:spcBef>
                <a:spcPts val="0"/>
              </a:spcBef>
              <a:buSzPct val="100000"/>
              <a:defRPr sz="1333"/>
            </a:lvl4pPr>
            <a:lvl5pPr rtl="0">
              <a:spcBef>
                <a:spcPts val="0"/>
              </a:spcBef>
              <a:buSzPct val="100000"/>
              <a:defRPr sz="1333"/>
            </a:lvl5pPr>
            <a:lvl6pPr rtl="0">
              <a:spcBef>
                <a:spcPts val="0"/>
              </a:spcBef>
              <a:buSzPct val="100000"/>
              <a:defRPr sz="1333"/>
            </a:lvl6pPr>
            <a:lvl7pPr rtl="0">
              <a:spcBef>
                <a:spcPts val="0"/>
              </a:spcBef>
              <a:buSzPct val="100000"/>
              <a:defRPr sz="1333"/>
            </a:lvl7pPr>
            <a:lvl8pPr rtl="0">
              <a:spcBef>
                <a:spcPts val="0"/>
              </a:spcBef>
              <a:buSzPct val="100000"/>
              <a:defRPr sz="1333"/>
            </a:lvl8pPr>
            <a:lvl9pPr rtl="0">
              <a:spcBef>
                <a:spcPts val="0"/>
              </a:spcBef>
              <a:buSzPct val="100000"/>
              <a:defRPr sz="1333"/>
            </a:lvl9pPr>
          </a:lstStyle>
          <a:p>
            <a:pPr lvl="0"/>
            <a:r>
              <a:rPr lang="en-US"/>
              <a:t>Edit Master text styles</a:t>
            </a:r>
          </a:p>
        </p:txBody>
      </p:sp>
      <p:sp>
        <p:nvSpPr>
          <p:cNvPr id="325" name="Shape 325"/>
          <p:cNvSpPr txBox="1">
            <a:spLocks noGrp="1"/>
          </p:cNvSpPr>
          <p:nvPr>
            <p:ph type="body" idx="5"/>
          </p:nvPr>
        </p:nvSpPr>
        <p:spPr>
          <a:xfrm>
            <a:off x="508950" y="3644203"/>
            <a:ext cx="1865599" cy="447600"/>
          </a:xfrm>
          <a:prstGeom prst="rect">
            <a:avLst/>
          </a:prstGeom>
        </p:spPr>
        <p:txBody>
          <a:bodyPr lIns="91425" tIns="91425" rIns="91425" bIns="91425" anchor="ctr" anchorCtr="0"/>
          <a:lstStyle>
            <a:lvl1pPr rtl="0">
              <a:spcBef>
                <a:spcPts val="0"/>
              </a:spcBef>
              <a:buSzPct val="100000"/>
              <a:defRPr sz="1333">
                <a:solidFill>
                  <a:srgbClr val="292D31"/>
                </a:solidFill>
                <a:latin typeface="Raleway"/>
                <a:ea typeface="Raleway"/>
                <a:cs typeface="Raleway"/>
              </a:defRPr>
            </a:lvl1pPr>
            <a:lvl2pPr rtl="0">
              <a:spcBef>
                <a:spcPts val="0"/>
              </a:spcBef>
              <a:buSzPct val="100000"/>
              <a:defRPr sz="1333"/>
            </a:lvl2pPr>
            <a:lvl3pPr rtl="0">
              <a:spcBef>
                <a:spcPts val="0"/>
              </a:spcBef>
              <a:buSzPct val="100000"/>
              <a:defRPr sz="1333"/>
            </a:lvl3pPr>
            <a:lvl4pPr rtl="0">
              <a:spcBef>
                <a:spcPts val="0"/>
              </a:spcBef>
              <a:buSzPct val="100000"/>
              <a:defRPr sz="1333"/>
            </a:lvl4pPr>
            <a:lvl5pPr rtl="0">
              <a:spcBef>
                <a:spcPts val="0"/>
              </a:spcBef>
              <a:buSzPct val="100000"/>
              <a:defRPr sz="1333"/>
            </a:lvl5pPr>
            <a:lvl6pPr rtl="0">
              <a:spcBef>
                <a:spcPts val="0"/>
              </a:spcBef>
              <a:buSzPct val="100000"/>
              <a:defRPr sz="1333"/>
            </a:lvl6pPr>
            <a:lvl7pPr rtl="0">
              <a:spcBef>
                <a:spcPts val="0"/>
              </a:spcBef>
              <a:buSzPct val="100000"/>
              <a:defRPr sz="1333"/>
            </a:lvl7pPr>
            <a:lvl8pPr rtl="0">
              <a:spcBef>
                <a:spcPts val="0"/>
              </a:spcBef>
              <a:buSzPct val="100000"/>
              <a:defRPr sz="1333"/>
            </a:lvl8pPr>
            <a:lvl9pPr rtl="0">
              <a:spcBef>
                <a:spcPts val="0"/>
              </a:spcBef>
              <a:buSzPct val="100000"/>
              <a:defRPr sz="1333"/>
            </a:lvl9pPr>
          </a:lstStyle>
          <a:p>
            <a:pPr lvl="0"/>
            <a:r>
              <a:rPr lang="en-US"/>
              <a:t>Edit Master text styles</a:t>
            </a:r>
          </a:p>
        </p:txBody>
      </p:sp>
      <p:sp>
        <p:nvSpPr>
          <p:cNvPr id="326" name="Shape 326"/>
          <p:cNvSpPr txBox="1">
            <a:spLocks noGrp="1"/>
          </p:cNvSpPr>
          <p:nvPr>
            <p:ph type="body" idx="6"/>
          </p:nvPr>
        </p:nvSpPr>
        <p:spPr>
          <a:xfrm>
            <a:off x="508950" y="5173455"/>
            <a:ext cx="1865599" cy="447600"/>
          </a:xfrm>
          <a:prstGeom prst="rect">
            <a:avLst/>
          </a:prstGeom>
        </p:spPr>
        <p:txBody>
          <a:bodyPr lIns="91425" tIns="91425" rIns="91425" bIns="91425" anchor="ctr" anchorCtr="0"/>
          <a:lstStyle>
            <a:lvl1pPr rtl="0">
              <a:spcBef>
                <a:spcPts val="0"/>
              </a:spcBef>
              <a:buSzPct val="100000"/>
              <a:defRPr sz="1333">
                <a:solidFill>
                  <a:srgbClr val="292D31"/>
                </a:solidFill>
                <a:latin typeface="Raleway"/>
                <a:ea typeface="Raleway"/>
                <a:cs typeface="Raleway"/>
              </a:defRPr>
            </a:lvl1pPr>
            <a:lvl2pPr rtl="0">
              <a:spcBef>
                <a:spcPts val="0"/>
              </a:spcBef>
              <a:buSzPct val="100000"/>
              <a:defRPr sz="1333"/>
            </a:lvl2pPr>
            <a:lvl3pPr rtl="0">
              <a:spcBef>
                <a:spcPts val="0"/>
              </a:spcBef>
              <a:buSzPct val="100000"/>
              <a:defRPr sz="1333"/>
            </a:lvl3pPr>
            <a:lvl4pPr rtl="0">
              <a:spcBef>
                <a:spcPts val="0"/>
              </a:spcBef>
              <a:buSzPct val="100000"/>
              <a:defRPr sz="1333"/>
            </a:lvl4pPr>
            <a:lvl5pPr rtl="0">
              <a:spcBef>
                <a:spcPts val="0"/>
              </a:spcBef>
              <a:buSzPct val="100000"/>
              <a:defRPr sz="1333"/>
            </a:lvl5pPr>
            <a:lvl6pPr rtl="0">
              <a:spcBef>
                <a:spcPts val="0"/>
              </a:spcBef>
              <a:buSzPct val="100000"/>
              <a:defRPr sz="1333"/>
            </a:lvl6pPr>
            <a:lvl7pPr rtl="0">
              <a:spcBef>
                <a:spcPts val="0"/>
              </a:spcBef>
              <a:buSzPct val="100000"/>
              <a:defRPr sz="1333"/>
            </a:lvl7pPr>
            <a:lvl8pPr rtl="0">
              <a:spcBef>
                <a:spcPts val="0"/>
              </a:spcBef>
              <a:buSzPct val="100000"/>
              <a:defRPr sz="1333"/>
            </a:lvl8pPr>
            <a:lvl9pPr rtl="0">
              <a:spcBef>
                <a:spcPts val="0"/>
              </a:spcBef>
              <a:buSzPct val="100000"/>
              <a:defRPr sz="1333"/>
            </a:lvl9pPr>
          </a:lstStyle>
          <a:p>
            <a:pPr lvl="0"/>
            <a:r>
              <a:rPr lang="en-US"/>
              <a:t>Edit Master text styles</a:t>
            </a:r>
          </a:p>
        </p:txBody>
      </p:sp>
      <p:sp>
        <p:nvSpPr>
          <p:cNvPr id="327" name="Shape 327"/>
          <p:cNvSpPr txBox="1">
            <a:spLocks noGrp="1"/>
          </p:cNvSpPr>
          <p:nvPr>
            <p:ph type="body" idx="7"/>
          </p:nvPr>
        </p:nvSpPr>
        <p:spPr>
          <a:xfrm>
            <a:off x="508950" y="5683203"/>
            <a:ext cx="1865599" cy="447600"/>
          </a:xfrm>
          <a:prstGeom prst="rect">
            <a:avLst/>
          </a:prstGeom>
        </p:spPr>
        <p:txBody>
          <a:bodyPr lIns="91425" tIns="91425" rIns="91425" bIns="91425" anchor="ctr" anchorCtr="0"/>
          <a:lstStyle>
            <a:lvl1pPr rtl="0">
              <a:spcBef>
                <a:spcPts val="0"/>
              </a:spcBef>
              <a:buSzPct val="100000"/>
              <a:defRPr sz="1333">
                <a:solidFill>
                  <a:srgbClr val="292D31"/>
                </a:solidFill>
                <a:latin typeface="Raleway"/>
                <a:ea typeface="Raleway"/>
                <a:cs typeface="Raleway"/>
              </a:defRPr>
            </a:lvl1pPr>
            <a:lvl2pPr rtl="0">
              <a:spcBef>
                <a:spcPts val="0"/>
              </a:spcBef>
              <a:buSzPct val="100000"/>
              <a:defRPr sz="1333"/>
            </a:lvl2pPr>
            <a:lvl3pPr rtl="0">
              <a:spcBef>
                <a:spcPts val="0"/>
              </a:spcBef>
              <a:buSzPct val="100000"/>
              <a:defRPr sz="1333"/>
            </a:lvl3pPr>
            <a:lvl4pPr rtl="0">
              <a:spcBef>
                <a:spcPts val="0"/>
              </a:spcBef>
              <a:buSzPct val="100000"/>
              <a:defRPr sz="1333"/>
            </a:lvl4pPr>
            <a:lvl5pPr rtl="0">
              <a:spcBef>
                <a:spcPts val="0"/>
              </a:spcBef>
              <a:buSzPct val="100000"/>
              <a:defRPr sz="1333"/>
            </a:lvl5pPr>
            <a:lvl6pPr rtl="0">
              <a:spcBef>
                <a:spcPts val="0"/>
              </a:spcBef>
              <a:buSzPct val="100000"/>
              <a:defRPr sz="1333"/>
            </a:lvl6pPr>
            <a:lvl7pPr rtl="0">
              <a:spcBef>
                <a:spcPts val="0"/>
              </a:spcBef>
              <a:buSzPct val="100000"/>
              <a:defRPr sz="1333"/>
            </a:lvl7pPr>
            <a:lvl8pPr rtl="0">
              <a:spcBef>
                <a:spcPts val="0"/>
              </a:spcBef>
              <a:buSzPct val="100000"/>
              <a:defRPr sz="1333"/>
            </a:lvl8pPr>
            <a:lvl9pPr rtl="0">
              <a:spcBef>
                <a:spcPts val="0"/>
              </a:spcBef>
              <a:buSzPct val="100000"/>
              <a:defRPr sz="1333"/>
            </a:lvl9pPr>
          </a:lstStyle>
          <a:p>
            <a:pPr lvl="0"/>
            <a:r>
              <a:rPr lang="en-US"/>
              <a:t>Edit Master text styles</a:t>
            </a:r>
          </a:p>
        </p:txBody>
      </p:sp>
      <p:sp>
        <p:nvSpPr>
          <p:cNvPr id="328" name="Shape 328"/>
          <p:cNvSpPr txBox="1">
            <a:spLocks noGrp="1"/>
          </p:cNvSpPr>
          <p:nvPr>
            <p:ph type="body" idx="8"/>
          </p:nvPr>
        </p:nvSpPr>
        <p:spPr>
          <a:xfrm>
            <a:off x="508950" y="4663704"/>
            <a:ext cx="1865599" cy="447600"/>
          </a:xfrm>
          <a:prstGeom prst="rect">
            <a:avLst/>
          </a:prstGeom>
        </p:spPr>
        <p:txBody>
          <a:bodyPr lIns="91425" tIns="91425" rIns="91425" bIns="91425" anchor="ctr" anchorCtr="0"/>
          <a:lstStyle>
            <a:lvl1pPr rtl="0">
              <a:spcBef>
                <a:spcPts val="0"/>
              </a:spcBef>
              <a:buSzPct val="100000"/>
              <a:defRPr sz="1333">
                <a:solidFill>
                  <a:srgbClr val="292D31"/>
                </a:solidFill>
                <a:latin typeface="Raleway"/>
                <a:ea typeface="Raleway"/>
                <a:cs typeface="Raleway"/>
              </a:defRPr>
            </a:lvl1pPr>
            <a:lvl2pPr rtl="0">
              <a:spcBef>
                <a:spcPts val="0"/>
              </a:spcBef>
              <a:buSzPct val="100000"/>
              <a:defRPr sz="1333"/>
            </a:lvl2pPr>
            <a:lvl3pPr rtl="0">
              <a:spcBef>
                <a:spcPts val="0"/>
              </a:spcBef>
              <a:buSzPct val="100000"/>
              <a:defRPr sz="1333"/>
            </a:lvl3pPr>
            <a:lvl4pPr rtl="0">
              <a:spcBef>
                <a:spcPts val="0"/>
              </a:spcBef>
              <a:buSzPct val="100000"/>
              <a:defRPr sz="1333"/>
            </a:lvl4pPr>
            <a:lvl5pPr rtl="0">
              <a:spcBef>
                <a:spcPts val="0"/>
              </a:spcBef>
              <a:buSzPct val="100000"/>
              <a:defRPr sz="1333"/>
            </a:lvl5pPr>
            <a:lvl6pPr rtl="0">
              <a:spcBef>
                <a:spcPts val="0"/>
              </a:spcBef>
              <a:buSzPct val="100000"/>
              <a:defRPr sz="1333"/>
            </a:lvl6pPr>
            <a:lvl7pPr rtl="0">
              <a:spcBef>
                <a:spcPts val="0"/>
              </a:spcBef>
              <a:buSzPct val="100000"/>
              <a:defRPr sz="1333"/>
            </a:lvl7pPr>
            <a:lvl8pPr rtl="0">
              <a:spcBef>
                <a:spcPts val="0"/>
              </a:spcBef>
              <a:buSzPct val="100000"/>
              <a:defRPr sz="1333"/>
            </a:lvl8pPr>
            <a:lvl9pPr rtl="0">
              <a:spcBef>
                <a:spcPts val="0"/>
              </a:spcBef>
              <a:buSzPct val="100000"/>
              <a:defRPr sz="1333"/>
            </a:lvl9pPr>
          </a:lstStyle>
          <a:p>
            <a:pPr lvl="0"/>
            <a:r>
              <a:rPr lang="en-US"/>
              <a:t>Edit Master text styles</a:t>
            </a:r>
          </a:p>
        </p:txBody>
      </p:sp>
      <p:sp>
        <p:nvSpPr>
          <p:cNvPr id="329" name="Shape 329"/>
          <p:cNvSpPr txBox="1">
            <a:spLocks noGrp="1"/>
          </p:cNvSpPr>
          <p:nvPr>
            <p:ph type="body" idx="9"/>
          </p:nvPr>
        </p:nvSpPr>
        <p:spPr>
          <a:xfrm>
            <a:off x="508950" y="4153953"/>
            <a:ext cx="1865599" cy="447600"/>
          </a:xfrm>
          <a:prstGeom prst="rect">
            <a:avLst/>
          </a:prstGeom>
        </p:spPr>
        <p:txBody>
          <a:bodyPr lIns="91425" tIns="91425" rIns="91425" bIns="91425" anchor="ctr" anchorCtr="0"/>
          <a:lstStyle>
            <a:lvl1pPr rtl="0">
              <a:spcBef>
                <a:spcPts val="0"/>
              </a:spcBef>
              <a:buSzPct val="100000"/>
              <a:defRPr sz="1333">
                <a:solidFill>
                  <a:srgbClr val="292D31"/>
                </a:solidFill>
                <a:latin typeface="Raleway"/>
                <a:ea typeface="Raleway"/>
                <a:cs typeface="Raleway"/>
              </a:defRPr>
            </a:lvl1pPr>
            <a:lvl2pPr rtl="0">
              <a:spcBef>
                <a:spcPts val="0"/>
              </a:spcBef>
              <a:buSzPct val="100000"/>
              <a:defRPr sz="1333"/>
            </a:lvl2pPr>
            <a:lvl3pPr rtl="0">
              <a:spcBef>
                <a:spcPts val="0"/>
              </a:spcBef>
              <a:buSzPct val="100000"/>
              <a:defRPr sz="1333"/>
            </a:lvl3pPr>
            <a:lvl4pPr rtl="0">
              <a:spcBef>
                <a:spcPts val="0"/>
              </a:spcBef>
              <a:buSzPct val="100000"/>
              <a:defRPr sz="1333"/>
            </a:lvl4pPr>
            <a:lvl5pPr rtl="0">
              <a:spcBef>
                <a:spcPts val="0"/>
              </a:spcBef>
              <a:buSzPct val="100000"/>
              <a:defRPr sz="1333"/>
            </a:lvl5pPr>
            <a:lvl6pPr rtl="0">
              <a:spcBef>
                <a:spcPts val="0"/>
              </a:spcBef>
              <a:buSzPct val="100000"/>
              <a:defRPr sz="1333"/>
            </a:lvl6pPr>
            <a:lvl7pPr rtl="0">
              <a:spcBef>
                <a:spcPts val="0"/>
              </a:spcBef>
              <a:buSzPct val="100000"/>
              <a:defRPr sz="1333"/>
            </a:lvl7pPr>
            <a:lvl8pPr rtl="0">
              <a:spcBef>
                <a:spcPts val="0"/>
              </a:spcBef>
              <a:buSzPct val="100000"/>
              <a:defRPr sz="1333"/>
            </a:lvl8pPr>
            <a:lvl9pPr rtl="0">
              <a:spcBef>
                <a:spcPts val="0"/>
              </a:spcBef>
              <a:buSzPct val="100000"/>
              <a:defRPr sz="1333"/>
            </a:lvl9pPr>
          </a:lstStyle>
          <a:p>
            <a:pPr lvl="0"/>
            <a:r>
              <a:rPr lang="en-US"/>
              <a:t>Edit Master text styles</a:t>
            </a:r>
          </a:p>
        </p:txBody>
      </p:sp>
      <p:sp>
        <p:nvSpPr>
          <p:cNvPr id="330" name="Shape 330"/>
          <p:cNvSpPr txBox="1">
            <a:spLocks noGrp="1"/>
          </p:cNvSpPr>
          <p:nvPr>
            <p:ph type="body" idx="13"/>
          </p:nvPr>
        </p:nvSpPr>
        <p:spPr>
          <a:xfrm>
            <a:off x="7025683" y="1008681"/>
            <a:ext cx="1541599" cy="534399"/>
          </a:xfrm>
          <a:prstGeom prst="rect">
            <a:avLst/>
          </a:prstGeom>
        </p:spPr>
        <p:txBody>
          <a:bodyPr lIns="91425" tIns="91425" rIns="91425" bIns="91425" anchor="t" anchorCtr="0"/>
          <a:lstStyle>
            <a:lvl1pPr algn="ctr" rtl="0">
              <a:lnSpc>
                <a:spcPct val="90000"/>
              </a:lnSpc>
              <a:spcBef>
                <a:spcPts val="0"/>
              </a:spcBef>
              <a:buClr>
                <a:srgbClr val="E2102C"/>
              </a:buClr>
              <a:buSzPct val="100000"/>
              <a:defRPr sz="1467">
                <a:solidFill>
                  <a:schemeClr val="accent1"/>
                </a:solidFill>
                <a:latin typeface="Raleway"/>
                <a:ea typeface="Raleway"/>
                <a:cs typeface="Raleway"/>
              </a:defRPr>
            </a:lvl1pPr>
            <a:lvl2pPr algn="ctr" rtl="0">
              <a:spcBef>
                <a:spcPts val="0"/>
              </a:spcBef>
              <a:buClr>
                <a:srgbClr val="E2102C"/>
              </a:buClr>
              <a:buSzPct val="100000"/>
              <a:defRPr sz="1600">
                <a:solidFill>
                  <a:srgbClr val="E2102C"/>
                </a:solidFill>
              </a:defRPr>
            </a:lvl2pPr>
            <a:lvl3pPr algn="ctr" rtl="0">
              <a:spcBef>
                <a:spcPts val="0"/>
              </a:spcBef>
              <a:buClr>
                <a:srgbClr val="E2102C"/>
              </a:buClr>
              <a:buSzPct val="100000"/>
              <a:defRPr sz="1600">
                <a:solidFill>
                  <a:srgbClr val="E2102C"/>
                </a:solidFill>
              </a:defRPr>
            </a:lvl3pPr>
            <a:lvl4pPr algn="ctr" rtl="0">
              <a:spcBef>
                <a:spcPts val="0"/>
              </a:spcBef>
              <a:buClr>
                <a:srgbClr val="E2102C"/>
              </a:buClr>
              <a:buSzPct val="100000"/>
              <a:defRPr sz="1600">
                <a:solidFill>
                  <a:srgbClr val="E2102C"/>
                </a:solidFill>
              </a:defRPr>
            </a:lvl4pPr>
            <a:lvl5pPr algn="ctr" rtl="0">
              <a:spcBef>
                <a:spcPts val="0"/>
              </a:spcBef>
              <a:buClr>
                <a:srgbClr val="E2102C"/>
              </a:buClr>
              <a:buSzPct val="100000"/>
              <a:defRPr sz="1600">
                <a:solidFill>
                  <a:srgbClr val="E2102C"/>
                </a:solidFill>
              </a:defRPr>
            </a:lvl5pPr>
            <a:lvl6pPr algn="ctr" rtl="0">
              <a:spcBef>
                <a:spcPts val="0"/>
              </a:spcBef>
              <a:buClr>
                <a:srgbClr val="E2102C"/>
              </a:buClr>
              <a:buSzPct val="100000"/>
              <a:defRPr sz="1600">
                <a:solidFill>
                  <a:srgbClr val="E2102C"/>
                </a:solidFill>
              </a:defRPr>
            </a:lvl6pPr>
            <a:lvl7pPr algn="ctr" rtl="0">
              <a:spcBef>
                <a:spcPts val="0"/>
              </a:spcBef>
              <a:buClr>
                <a:srgbClr val="E2102C"/>
              </a:buClr>
              <a:buSzPct val="100000"/>
              <a:defRPr sz="1600">
                <a:solidFill>
                  <a:srgbClr val="E2102C"/>
                </a:solidFill>
              </a:defRPr>
            </a:lvl7pPr>
            <a:lvl8pPr algn="ctr" rtl="0">
              <a:spcBef>
                <a:spcPts val="0"/>
              </a:spcBef>
              <a:buClr>
                <a:srgbClr val="E2102C"/>
              </a:buClr>
              <a:buSzPct val="100000"/>
              <a:defRPr sz="1600">
                <a:solidFill>
                  <a:srgbClr val="E2102C"/>
                </a:solidFill>
              </a:defRPr>
            </a:lvl8pPr>
            <a:lvl9pPr algn="ctr" rtl="0">
              <a:spcBef>
                <a:spcPts val="0"/>
              </a:spcBef>
              <a:buClr>
                <a:srgbClr val="E2102C"/>
              </a:buClr>
              <a:buSzPct val="100000"/>
              <a:defRPr sz="1600">
                <a:solidFill>
                  <a:srgbClr val="E2102C"/>
                </a:solidFill>
              </a:defRPr>
            </a:lvl9pPr>
          </a:lstStyle>
          <a:p>
            <a:pPr lvl="0"/>
            <a:r>
              <a:rPr lang="en-US"/>
              <a:t>Edit Master text styles</a:t>
            </a:r>
          </a:p>
        </p:txBody>
      </p:sp>
      <p:sp>
        <p:nvSpPr>
          <p:cNvPr id="331" name="Shape 331"/>
          <p:cNvSpPr txBox="1">
            <a:spLocks noGrp="1"/>
          </p:cNvSpPr>
          <p:nvPr>
            <p:ph type="body" idx="14"/>
          </p:nvPr>
        </p:nvSpPr>
        <p:spPr>
          <a:xfrm>
            <a:off x="8567283" y="1008681"/>
            <a:ext cx="1541599" cy="534399"/>
          </a:xfrm>
          <a:prstGeom prst="rect">
            <a:avLst/>
          </a:prstGeom>
        </p:spPr>
        <p:txBody>
          <a:bodyPr lIns="91425" tIns="91425" rIns="91425" bIns="91425" anchor="t" anchorCtr="0"/>
          <a:lstStyle>
            <a:lvl1pPr algn="ctr" rtl="0">
              <a:lnSpc>
                <a:spcPct val="90000"/>
              </a:lnSpc>
              <a:spcBef>
                <a:spcPts val="0"/>
              </a:spcBef>
              <a:buClr>
                <a:srgbClr val="E2102C"/>
              </a:buClr>
              <a:buSzPct val="100000"/>
              <a:defRPr sz="1467">
                <a:solidFill>
                  <a:schemeClr val="accent1"/>
                </a:solidFill>
                <a:latin typeface="Raleway"/>
                <a:ea typeface="Raleway"/>
                <a:cs typeface="Raleway"/>
              </a:defRPr>
            </a:lvl1pPr>
            <a:lvl2pPr algn="ctr" rtl="0">
              <a:spcBef>
                <a:spcPts val="0"/>
              </a:spcBef>
              <a:buClr>
                <a:srgbClr val="E2102C"/>
              </a:buClr>
              <a:buSzPct val="100000"/>
              <a:defRPr sz="1600">
                <a:solidFill>
                  <a:srgbClr val="E2102C"/>
                </a:solidFill>
              </a:defRPr>
            </a:lvl2pPr>
            <a:lvl3pPr algn="ctr" rtl="0">
              <a:spcBef>
                <a:spcPts val="0"/>
              </a:spcBef>
              <a:buClr>
                <a:srgbClr val="E2102C"/>
              </a:buClr>
              <a:buSzPct val="100000"/>
              <a:defRPr sz="1600">
                <a:solidFill>
                  <a:srgbClr val="E2102C"/>
                </a:solidFill>
              </a:defRPr>
            </a:lvl3pPr>
            <a:lvl4pPr algn="ctr" rtl="0">
              <a:spcBef>
                <a:spcPts val="0"/>
              </a:spcBef>
              <a:buClr>
                <a:srgbClr val="E2102C"/>
              </a:buClr>
              <a:buSzPct val="100000"/>
              <a:defRPr sz="1600">
                <a:solidFill>
                  <a:srgbClr val="E2102C"/>
                </a:solidFill>
              </a:defRPr>
            </a:lvl4pPr>
            <a:lvl5pPr algn="ctr" rtl="0">
              <a:spcBef>
                <a:spcPts val="0"/>
              </a:spcBef>
              <a:buClr>
                <a:srgbClr val="E2102C"/>
              </a:buClr>
              <a:buSzPct val="100000"/>
              <a:defRPr sz="1600">
                <a:solidFill>
                  <a:srgbClr val="E2102C"/>
                </a:solidFill>
              </a:defRPr>
            </a:lvl5pPr>
            <a:lvl6pPr algn="ctr" rtl="0">
              <a:spcBef>
                <a:spcPts val="0"/>
              </a:spcBef>
              <a:buClr>
                <a:srgbClr val="E2102C"/>
              </a:buClr>
              <a:buSzPct val="100000"/>
              <a:defRPr sz="1600">
                <a:solidFill>
                  <a:srgbClr val="E2102C"/>
                </a:solidFill>
              </a:defRPr>
            </a:lvl6pPr>
            <a:lvl7pPr algn="ctr" rtl="0">
              <a:spcBef>
                <a:spcPts val="0"/>
              </a:spcBef>
              <a:buClr>
                <a:srgbClr val="E2102C"/>
              </a:buClr>
              <a:buSzPct val="100000"/>
              <a:defRPr sz="1600">
                <a:solidFill>
                  <a:srgbClr val="E2102C"/>
                </a:solidFill>
              </a:defRPr>
            </a:lvl7pPr>
            <a:lvl8pPr algn="ctr" rtl="0">
              <a:spcBef>
                <a:spcPts val="0"/>
              </a:spcBef>
              <a:buClr>
                <a:srgbClr val="E2102C"/>
              </a:buClr>
              <a:buSzPct val="100000"/>
              <a:defRPr sz="1600">
                <a:solidFill>
                  <a:srgbClr val="E2102C"/>
                </a:solidFill>
              </a:defRPr>
            </a:lvl8pPr>
            <a:lvl9pPr algn="ctr" rtl="0">
              <a:spcBef>
                <a:spcPts val="0"/>
              </a:spcBef>
              <a:buClr>
                <a:srgbClr val="E2102C"/>
              </a:buClr>
              <a:buSzPct val="100000"/>
              <a:defRPr sz="1600">
                <a:solidFill>
                  <a:srgbClr val="E2102C"/>
                </a:solidFill>
              </a:defRPr>
            </a:lvl9pPr>
          </a:lstStyle>
          <a:p>
            <a:pPr lvl="0"/>
            <a:r>
              <a:rPr lang="en-US"/>
              <a:t>Edit Master text styles</a:t>
            </a:r>
          </a:p>
        </p:txBody>
      </p:sp>
      <p:sp>
        <p:nvSpPr>
          <p:cNvPr id="332" name="Shape 332"/>
          <p:cNvSpPr txBox="1">
            <a:spLocks noGrp="1"/>
          </p:cNvSpPr>
          <p:nvPr>
            <p:ph type="body" idx="15"/>
          </p:nvPr>
        </p:nvSpPr>
        <p:spPr>
          <a:xfrm>
            <a:off x="10109083" y="1008681"/>
            <a:ext cx="1541599" cy="534399"/>
          </a:xfrm>
          <a:prstGeom prst="rect">
            <a:avLst/>
          </a:prstGeom>
        </p:spPr>
        <p:txBody>
          <a:bodyPr lIns="91425" tIns="91425" rIns="91425" bIns="91425" anchor="t" anchorCtr="0"/>
          <a:lstStyle>
            <a:lvl1pPr algn="ctr" rtl="0">
              <a:lnSpc>
                <a:spcPct val="90000"/>
              </a:lnSpc>
              <a:spcBef>
                <a:spcPts val="0"/>
              </a:spcBef>
              <a:buClr>
                <a:srgbClr val="E2102C"/>
              </a:buClr>
              <a:buSzPct val="100000"/>
              <a:defRPr sz="1467">
                <a:solidFill>
                  <a:schemeClr val="accent1"/>
                </a:solidFill>
                <a:latin typeface="Raleway"/>
                <a:ea typeface="Raleway"/>
                <a:cs typeface="Raleway"/>
              </a:defRPr>
            </a:lvl1pPr>
            <a:lvl2pPr algn="ctr" rtl="0">
              <a:spcBef>
                <a:spcPts val="0"/>
              </a:spcBef>
              <a:buClr>
                <a:srgbClr val="E2102C"/>
              </a:buClr>
              <a:buSzPct val="100000"/>
              <a:defRPr sz="1600">
                <a:solidFill>
                  <a:srgbClr val="E2102C"/>
                </a:solidFill>
              </a:defRPr>
            </a:lvl2pPr>
            <a:lvl3pPr algn="ctr" rtl="0">
              <a:spcBef>
                <a:spcPts val="0"/>
              </a:spcBef>
              <a:buClr>
                <a:srgbClr val="E2102C"/>
              </a:buClr>
              <a:buSzPct val="100000"/>
              <a:defRPr sz="1600">
                <a:solidFill>
                  <a:srgbClr val="E2102C"/>
                </a:solidFill>
              </a:defRPr>
            </a:lvl3pPr>
            <a:lvl4pPr algn="ctr" rtl="0">
              <a:spcBef>
                <a:spcPts val="0"/>
              </a:spcBef>
              <a:buClr>
                <a:srgbClr val="E2102C"/>
              </a:buClr>
              <a:buSzPct val="100000"/>
              <a:defRPr sz="1600">
                <a:solidFill>
                  <a:srgbClr val="E2102C"/>
                </a:solidFill>
              </a:defRPr>
            </a:lvl4pPr>
            <a:lvl5pPr algn="ctr" rtl="0">
              <a:spcBef>
                <a:spcPts val="0"/>
              </a:spcBef>
              <a:buClr>
                <a:srgbClr val="E2102C"/>
              </a:buClr>
              <a:buSzPct val="100000"/>
              <a:defRPr sz="1600">
                <a:solidFill>
                  <a:srgbClr val="E2102C"/>
                </a:solidFill>
              </a:defRPr>
            </a:lvl5pPr>
            <a:lvl6pPr algn="ctr" rtl="0">
              <a:spcBef>
                <a:spcPts val="0"/>
              </a:spcBef>
              <a:buClr>
                <a:srgbClr val="E2102C"/>
              </a:buClr>
              <a:buSzPct val="100000"/>
              <a:defRPr sz="1600">
                <a:solidFill>
                  <a:srgbClr val="E2102C"/>
                </a:solidFill>
              </a:defRPr>
            </a:lvl6pPr>
            <a:lvl7pPr algn="ctr" rtl="0">
              <a:spcBef>
                <a:spcPts val="0"/>
              </a:spcBef>
              <a:buClr>
                <a:srgbClr val="E2102C"/>
              </a:buClr>
              <a:buSzPct val="100000"/>
              <a:defRPr sz="1600">
                <a:solidFill>
                  <a:srgbClr val="E2102C"/>
                </a:solidFill>
              </a:defRPr>
            </a:lvl7pPr>
            <a:lvl8pPr algn="ctr" rtl="0">
              <a:spcBef>
                <a:spcPts val="0"/>
              </a:spcBef>
              <a:buClr>
                <a:srgbClr val="E2102C"/>
              </a:buClr>
              <a:buSzPct val="100000"/>
              <a:defRPr sz="1600">
                <a:solidFill>
                  <a:srgbClr val="E2102C"/>
                </a:solidFill>
              </a:defRPr>
            </a:lvl8pPr>
            <a:lvl9pPr algn="ctr" rtl="0">
              <a:spcBef>
                <a:spcPts val="0"/>
              </a:spcBef>
              <a:buClr>
                <a:srgbClr val="E2102C"/>
              </a:buClr>
              <a:buSzPct val="100000"/>
              <a:defRPr sz="1600">
                <a:solidFill>
                  <a:srgbClr val="E2102C"/>
                </a:solidFill>
              </a:defRPr>
            </a:lvl9pPr>
          </a:lstStyle>
          <a:p>
            <a:pPr lvl="0"/>
            <a:r>
              <a:rPr lang="en-US"/>
              <a:t>Edit Master text styles</a:t>
            </a:r>
          </a:p>
        </p:txBody>
      </p:sp>
      <p:sp>
        <p:nvSpPr>
          <p:cNvPr id="333" name="Shape 333"/>
          <p:cNvSpPr txBox="1">
            <a:spLocks noGrp="1"/>
          </p:cNvSpPr>
          <p:nvPr>
            <p:ph type="body" idx="16"/>
          </p:nvPr>
        </p:nvSpPr>
        <p:spPr>
          <a:xfrm>
            <a:off x="5483967" y="1008681"/>
            <a:ext cx="1541599" cy="534399"/>
          </a:xfrm>
          <a:prstGeom prst="rect">
            <a:avLst/>
          </a:prstGeom>
        </p:spPr>
        <p:txBody>
          <a:bodyPr lIns="91425" tIns="91425" rIns="91425" bIns="91425" anchor="t" anchorCtr="0"/>
          <a:lstStyle>
            <a:lvl1pPr algn="ctr" rtl="0">
              <a:lnSpc>
                <a:spcPct val="90000"/>
              </a:lnSpc>
              <a:spcBef>
                <a:spcPts val="0"/>
              </a:spcBef>
              <a:buClr>
                <a:srgbClr val="E2102C"/>
              </a:buClr>
              <a:buSzPct val="100000"/>
              <a:defRPr sz="1467">
                <a:solidFill>
                  <a:schemeClr val="accent1"/>
                </a:solidFill>
                <a:latin typeface="Raleway"/>
                <a:ea typeface="Raleway"/>
                <a:cs typeface="Raleway"/>
              </a:defRPr>
            </a:lvl1pPr>
            <a:lvl2pPr algn="ctr" rtl="0">
              <a:spcBef>
                <a:spcPts val="0"/>
              </a:spcBef>
              <a:buClr>
                <a:srgbClr val="E2102C"/>
              </a:buClr>
              <a:buSzPct val="100000"/>
              <a:defRPr sz="1600">
                <a:solidFill>
                  <a:srgbClr val="E2102C"/>
                </a:solidFill>
              </a:defRPr>
            </a:lvl2pPr>
            <a:lvl3pPr algn="ctr" rtl="0">
              <a:spcBef>
                <a:spcPts val="0"/>
              </a:spcBef>
              <a:buClr>
                <a:srgbClr val="E2102C"/>
              </a:buClr>
              <a:buSzPct val="100000"/>
              <a:defRPr sz="1600">
                <a:solidFill>
                  <a:srgbClr val="E2102C"/>
                </a:solidFill>
              </a:defRPr>
            </a:lvl3pPr>
            <a:lvl4pPr algn="ctr" rtl="0">
              <a:spcBef>
                <a:spcPts val="0"/>
              </a:spcBef>
              <a:buClr>
                <a:srgbClr val="E2102C"/>
              </a:buClr>
              <a:buSzPct val="100000"/>
              <a:defRPr sz="1600">
                <a:solidFill>
                  <a:srgbClr val="E2102C"/>
                </a:solidFill>
              </a:defRPr>
            </a:lvl4pPr>
            <a:lvl5pPr algn="ctr" rtl="0">
              <a:spcBef>
                <a:spcPts val="0"/>
              </a:spcBef>
              <a:buClr>
                <a:srgbClr val="E2102C"/>
              </a:buClr>
              <a:buSzPct val="100000"/>
              <a:defRPr sz="1600">
                <a:solidFill>
                  <a:srgbClr val="E2102C"/>
                </a:solidFill>
              </a:defRPr>
            </a:lvl5pPr>
            <a:lvl6pPr algn="ctr" rtl="0">
              <a:spcBef>
                <a:spcPts val="0"/>
              </a:spcBef>
              <a:buClr>
                <a:srgbClr val="E2102C"/>
              </a:buClr>
              <a:buSzPct val="100000"/>
              <a:defRPr sz="1600">
                <a:solidFill>
                  <a:srgbClr val="E2102C"/>
                </a:solidFill>
              </a:defRPr>
            </a:lvl6pPr>
            <a:lvl7pPr algn="ctr" rtl="0">
              <a:spcBef>
                <a:spcPts val="0"/>
              </a:spcBef>
              <a:buClr>
                <a:srgbClr val="E2102C"/>
              </a:buClr>
              <a:buSzPct val="100000"/>
              <a:defRPr sz="1600">
                <a:solidFill>
                  <a:srgbClr val="E2102C"/>
                </a:solidFill>
              </a:defRPr>
            </a:lvl7pPr>
            <a:lvl8pPr algn="ctr" rtl="0">
              <a:spcBef>
                <a:spcPts val="0"/>
              </a:spcBef>
              <a:buClr>
                <a:srgbClr val="E2102C"/>
              </a:buClr>
              <a:buSzPct val="100000"/>
              <a:defRPr sz="1600">
                <a:solidFill>
                  <a:srgbClr val="E2102C"/>
                </a:solidFill>
              </a:defRPr>
            </a:lvl8pPr>
            <a:lvl9pPr algn="ctr" rtl="0">
              <a:spcBef>
                <a:spcPts val="0"/>
              </a:spcBef>
              <a:buClr>
                <a:srgbClr val="E2102C"/>
              </a:buClr>
              <a:buSzPct val="100000"/>
              <a:defRPr sz="1600">
                <a:solidFill>
                  <a:srgbClr val="E2102C"/>
                </a:solidFill>
              </a:defRPr>
            </a:lvl9pPr>
          </a:lstStyle>
          <a:p>
            <a:pPr lvl="0"/>
            <a:r>
              <a:rPr lang="en-US"/>
              <a:t>Edit Master text styles</a:t>
            </a:r>
          </a:p>
        </p:txBody>
      </p:sp>
      <p:sp>
        <p:nvSpPr>
          <p:cNvPr id="334" name="Shape 334"/>
          <p:cNvSpPr txBox="1">
            <a:spLocks noGrp="1"/>
          </p:cNvSpPr>
          <p:nvPr>
            <p:ph type="body" idx="17"/>
          </p:nvPr>
        </p:nvSpPr>
        <p:spPr>
          <a:xfrm>
            <a:off x="3942367" y="1008681"/>
            <a:ext cx="1541599" cy="534399"/>
          </a:xfrm>
          <a:prstGeom prst="rect">
            <a:avLst/>
          </a:prstGeom>
        </p:spPr>
        <p:txBody>
          <a:bodyPr lIns="91425" tIns="91425" rIns="91425" bIns="91425" anchor="t" anchorCtr="0"/>
          <a:lstStyle>
            <a:lvl1pPr algn="ctr" rtl="0">
              <a:lnSpc>
                <a:spcPct val="90000"/>
              </a:lnSpc>
              <a:spcBef>
                <a:spcPts val="0"/>
              </a:spcBef>
              <a:buClr>
                <a:srgbClr val="E2102C"/>
              </a:buClr>
              <a:buSzPct val="100000"/>
              <a:defRPr sz="1467">
                <a:solidFill>
                  <a:schemeClr val="accent1"/>
                </a:solidFill>
                <a:latin typeface="Raleway"/>
                <a:ea typeface="Raleway"/>
                <a:cs typeface="Raleway"/>
              </a:defRPr>
            </a:lvl1pPr>
            <a:lvl2pPr algn="ctr" rtl="0">
              <a:spcBef>
                <a:spcPts val="0"/>
              </a:spcBef>
              <a:buClr>
                <a:srgbClr val="E2102C"/>
              </a:buClr>
              <a:buSzPct val="100000"/>
              <a:defRPr sz="1600">
                <a:solidFill>
                  <a:srgbClr val="E2102C"/>
                </a:solidFill>
              </a:defRPr>
            </a:lvl2pPr>
            <a:lvl3pPr algn="ctr" rtl="0">
              <a:spcBef>
                <a:spcPts val="0"/>
              </a:spcBef>
              <a:buClr>
                <a:srgbClr val="E2102C"/>
              </a:buClr>
              <a:buSzPct val="100000"/>
              <a:defRPr sz="1600">
                <a:solidFill>
                  <a:srgbClr val="E2102C"/>
                </a:solidFill>
              </a:defRPr>
            </a:lvl3pPr>
            <a:lvl4pPr algn="ctr" rtl="0">
              <a:spcBef>
                <a:spcPts val="0"/>
              </a:spcBef>
              <a:buClr>
                <a:srgbClr val="E2102C"/>
              </a:buClr>
              <a:buSzPct val="100000"/>
              <a:defRPr sz="1600">
                <a:solidFill>
                  <a:srgbClr val="E2102C"/>
                </a:solidFill>
              </a:defRPr>
            </a:lvl4pPr>
            <a:lvl5pPr algn="ctr" rtl="0">
              <a:spcBef>
                <a:spcPts val="0"/>
              </a:spcBef>
              <a:buClr>
                <a:srgbClr val="E2102C"/>
              </a:buClr>
              <a:buSzPct val="100000"/>
              <a:defRPr sz="1600">
                <a:solidFill>
                  <a:srgbClr val="E2102C"/>
                </a:solidFill>
              </a:defRPr>
            </a:lvl5pPr>
            <a:lvl6pPr algn="ctr" rtl="0">
              <a:spcBef>
                <a:spcPts val="0"/>
              </a:spcBef>
              <a:buClr>
                <a:srgbClr val="E2102C"/>
              </a:buClr>
              <a:buSzPct val="100000"/>
              <a:defRPr sz="1600">
                <a:solidFill>
                  <a:srgbClr val="E2102C"/>
                </a:solidFill>
              </a:defRPr>
            </a:lvl6pPr>
            <a:lvl7pPr algn="ctr" rtl="0">
              <a:spcBef>
                <a:spcPts val="0"/>
              </a:spcBef>
              <a:buClr>
                <a:srgbClr val="E2102C"/>
              </a:buClr>
              <a:buSzPct val="100000"/>
              <a:defRPr sz="1600">
                <a:solidFill>
                  <a:srgbClr val="E2102C"/>
                </a:solidFill>
              </a:defRPr>
            </a:lvl7pPr>
            <a:lvl8pPr algn="ctr" rtl="0">
              <a:spcBef>
                <a:spcPts val="0"/>
              </a:spcBef>
              <a:buClr>
                <a:srgbClr val="E2102C"/>
              </a:buClr>
              <a:buSzPct val="100000"/>
              <a:defRPr sz="1600">
                <a:solidFill>
                  <a:srgbClr val="E2102C"/>
                </a:solidFill>
              </a:defRPr>
            </a:lvl8pPr>
            <a:lvl9pPr algn="ctr" rtl="0">
              <a:spcBef>
                <a:spcPts val="0"/>
              </a:spcBef>
              <a:buClr>
                <a:srgbClr val="E2102C"/>
              </a:buClr>
              <a:buSzPct val="100000"/>
              <a:defRPr sz="1600">
                <a:solidFill>
                  <a:srgbClr val="E2102C"/>
                </a:solidFill>
              </a:defRPr>
            </a:lvl9pPr>
          </a:lstStyle>
          <a:p>
            <a:pPr lvl="0"/>
            <a:r>
              <a:rPr lang="en-US"/>
              <a:t>Edit Master text styles</a:t>
            </a:r>
          </a:p>
        </p:txBody>
      </p:sp>
      <p:sp>
        <p:nvSpPr>
          <p:cNvPr id="335" name="Shape 335"/>
          <p:cNvSpPr txBox="1">
            <a:spLocks noGrp="1"/>
          </p:cNvSpPr>
          <p:nvPr>
            <p:ph type="body" idx="18"/>
          </p:nvPr>
        </p:nvSpPr>
        <p:spPr>
          <a:xfrm>
            <a:off x="2400550" y="1008681"/>
            <a:ext cx="1541599" cy="534399"/>
          </a:xfrm>
          <a:prstGeom prst="rect">
            <a:avLst/>
          </a:prstGeom>
        </p:spPr>
        <p:txBody>
          <a:bodyPr lIns="91425" tIns="91425" rIns="91425" bIns="91425" anchor="t" anchorCtr="0"/>
          <a:lstStyle>
            <a:lvl1pPr algn="ctr" rtl="0">
              <a:lnSpc>
                <a:spcPct val="90000"/>
              </a:lnSpc>
              <a:spcBef>
                <a:spcPts val="0"/>
              </a:spcBef>
              <a:buClr>
                <a:srgbClr val="E2102C"/>
              </a:buClr>
              <a:buSzPct val="100000"/>
              <a:defRPr sz="1467">
                <a:solidFill>
                  <a:schemeClr val="accent1"/>
                </a:solidFill>
                <a:latin typeface="Raleway"/>
                <a:ea typeface="Raleway"/>
                <a:cs typeface="Raleway"/>
              </a:defRPr>
            </a:lvl1pPr>
            <a:lvl2pPr algn="ctr" rtl="0">
              <a:spcBef>
                <a:spcPts val="0"/>
              </a:spcBef>
              <a:buClr>
                <a:srgbClr val="E2102C"/>
              </a:buClr>
              <a:buSzPct val="100000"/>
              <a:defRPr sz="1600">
                <a:solidFill>
                  <a:srgbClr val="E2102C"/>
                </a:solidFill>
              </a:defRPr>
            </a:lvl2pPr>
            <a:lvl3pPr algn="ctr" rtl="0">
              <a:spcBef>
                <a:spcPts val="0"/>
              </a:spcBef>
              <a:buClr>
                <a:srgbClr val="E2102C"/>
              </a:buClr>
              <a:buSzPct val="100000"/>
              <a:defRPr sz="1600">
                <a:solidFill>
                  <a:srgbClr val="E2102C"/>
                </a:solidFill>
              </a:defRPr>
            </a:lvl3pPr>
            <a:lvl4pPr algn="ctr" rtl="0">
              <a:spcBef>
                <a:spcPts val="0"/>
              </a:spcBef>
              <a:buClr>
                <a:srgbClr val="E2102C"/>
              </a:buClr>
              <a:buSzPct val="100000"/>
              <a:defRPr sz="1600">
                <a:solidFill>
                  <a:srgbClr val="E2102C"/>
                </a:solidFill>
              </a:defRPr>
            </a:lvl4pPr>
            <a:lvl5pPr algn="ctr" rtl="0">
              <a:spcBef>
                <a:spcPts val="0"/>
              </a:spcBef>
              <a:buClr>
                <a:srgbClr val="E2102C"/>
              </a:buClr>
              <a:buSzPct val="100000"/>
              <a:defRPr sz="1600">
                <a:solidFill>
                  <a:srgbClr val="E2102C"/>
                </a:solidFill>
              </a:defRPr>
            </a:lvl5pPr>
            <a:lvl6pPr algn="ctr" rtl="0">
              <a:spcBef>
                <a:spcPts val="0"/>
              </a:spcBef>
              <a:buClr>
                <a:srgbClr val="E2102C"/>
              </a:buClr>
              <a:buSzPct val="100000"/>
              <a:defRPr sz="1600">
                <a:solidFill>
                  <a:srgbClr val="E2102C"/>
                </a:solidFill>
              </a:defRPr>
            </a:lvl6pPr>
            <a:lvl7pPr algn="ctr" rtl="0">
              <a:spcBef>
                <a:spcPts val="0"/>
              </a:spcBef>
              <a:buClr>
                <a:srgbClr val="E2102C"/>
              </a:buClr>
              <a:buSzPct val="100000"/>
              <a:defRPr sz="1600">
                <a:solidFill>
                  <a:srgbClr val="E2102C"/>
                </a:solidFill>
              </a:defRPr>
            </a:lvl7pPr>
            <a:lvl8pPr algn="ctr" rtl="0">
              <a:spcBef>
                <a:spcPts val="0"/>
              </a:spcBef>
              <a:buClr>
                <a:srgbClr val="E2102C"/>
              </a:buClr>
              <a:buSzPct val="100000"/>
              <a:defRPr sz="1600">
                <a:solidFill>
                  <a:srgbClr val="E2102C"/>
                </a:solidFill>
              </a:defRPr>
            </a:lvl8pPr>
            <a:lvl9pPr algn="ctr" rtl="0">
              <a:spcBef>
                <a:spcPts val="0"/>
              </a:spcBef>
              <a:buClr>
                <a:srgbClr val="E2102C"/>
              </a:buClr>
              <a:buSzPct val="100000"/>
              <a:defRPr sz="1600">
                <a:solidFill>
                  <a:srgbClr val="E2102C"/>
                </a:solidFill>
              </a:defRPr>
            </a:lvl9pPr>
          </a:lstStyle>
          <a:p>
            <a:pPr lvl="0"/>
            <a:r>
              <a:rPr lang="en-US"/>
              <a:t>Edit Master text styles</a:t>
            </a:r>
          </a:p>
        </p:txBody>
      </p:sp>
      <p:sp>
        <p:nvSpPr>
          <p:cNvPr id="34" name="Title 1"/>
          <p:cNvSpPr>
            <a:spLocks noGrp="1"/>
          </p:cNvSpPr>
          <p:nvPr>
            <p:ph type="title" hasCustomPrompt="1"/>
          </p:nvPr>
        </p:nvSpPr>
        <p:spPr>
          <a:xfrm>
            <a:off x="305767" y="305768"/>
            <a:ext cx="6669199" cy="567829"/>
          </a:xfrm>
        </p:spPr>
        <p:txBody>
          <a:bodyPr vert="horz" anchor="t"/>
          <a:lstStyle>
            <a:lvl1pPr>
              <a:defRPr sz="1867">
                <a:solidFill>
                  <a:schemeClr val="bg2"/>
                </a:solidFill>
              </a:defRPr>
            </a:lvl1pPr>
          </a:lstStyle>
          <a:p>
            <a:r>
              <a:rPr lang="en-US" dirty="0"/>
              <a:t>CLICK TO EDIT MASTER TITLE STYLE</a:t>
            </a:r>
          </a:p>
        </p:txBody>
      </p:sp>
      <p:sp>
        <p:nvSpPr>
          <p:cNvPr id="33" name="Slide Number Placeholder 3"/>
          <p:cNvSpPr>
            <a:spLocks noGrp="1"/>
          </p:cNvSpPr>
          <p:nvPr>
            <p:ph type="sldNum" sz="quarter" idx="19"/>
          </p:nvPr>
        </p:nvSpPr>
        <p:spPr>
          <a:xfrm>
            <a:off x="12859" y="6488297"/>
            <a:ext cx="804184" cy="366183"/>
          </a:xfrm>
          <a:prstGeom prst="rect">
            <a:avLst/>
          </a:prstGeom>
        </p:spPr>
        <p:txBody>
          <a:bodyPr vert="horz" lIns="91440" tIns="45720" rIns="91440" bIns="45720" rtlCol="0" anchor="ctr"/>
          <a:lstStyle>
            <a:lvl1pPr algn="l">
              <a:defRPr sz="1200">
                <a:solidFill>
                  <a:schemeClr val="bg2"/>
                </a:solidFill>
                <a:latin typeface="Helvetica Neue"/>
                <a:cs typeface="Helvetica Neue"/>
              </a:defRPr>
            </a:lvl1pPr>
          </a:lstStyle>
          <a:p>
            <a:fld id="{61233CA2-E532-4ED3-9C37-D2A1D669B991}" type="slidenum">
              <a:rPr lang="en-US" smtClean="0"/>
              <a:t>‹#›</a:t>
            </a:fld>
            <a:endParaRPr lang="en-US"/>
          </a:p>
        </p:txBody>
      </p:sp>
    </p:spTree>
    <p:extLst>
      <p:ext uri="{BB962C8B-B14F-4D97-AF65-F5344CB8AC3E}">
        <p14:creationId xmlns:p14="http://schemas.microsoft.com/office/powerpoint/2010/main" val="1877283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MI TEMPLATE - Chart 7">
    <p:spTree>
      <p:nvGrpSpPr>
        <p:cNvPr id="1" name="Shape 337"/>
        <p:cNvGrpSpPr/>
        <p:nvPr/>
      </p:nvGrpSpPr>
      <p:grpSpPr>
        <a:xfrm>
          <a:off x="0" y="0"/>
          <a:ext cx="0" cy="0"/>
          <a:chOff x="0" y="0"/>
          <a:chExt cx="0" cy="0"/>
        </a:xfrm>
      </p:grpSpPr>
      <p:sp>
        <p:nvSpPr>
          <p:cNvPr id="338" name="Shape 338"/>
          <p:cNvSpPr txBox="1">
            <a:spLocks noGrp="1"/>
          </p:cNvSpPr>
          <p:nvPr>
            <p:ph type="body" idx="1"/>
          </p:nvPr>
        </p:nvSpPr>
        <p:spPr>
          <a:xfrm>
            <a:off x="1147534" y="1968301"/>
            <a:ext cx="3038399" cy="3802799"/>
          </a:xfrm>
          <a:prstGeom prst="rect">
            <a:avLst/>
          </a:prstGeom>
          <a:solidFill>
            <a:srgbClr val="EFEFEF"/>
          </a:solidFill>
          <a:ln w="9525" cap="flat">
            <a:solidFill>
              <a:srgbClr val="666666"/>
            </a:solidFill>
            <a:prstDash val="solid"/>
            <a:round/>
            <a:headEnd type="none" w="med" len="med"/>
            <a:tailEnd type="none" w="med" len="med"/>
          </a:ln>
        </p:spPr>
        <p:txBody>
          <a:bodyPr lIns="91425" tIns="91425" rIns="91425" bIns="91425" anchor="t" anchorCtr="0"/>
          <a:lstStyle>
            <a:lvl1pPr rtl="0">
              <a:spcBef>
                <a:spcPts val="0"/>
              </a:spcBef>
              <a:buClr>
                <a:schemeClr val="dk2"/>
              </a:buClr>
              <a:buSzPct val="100000"/>
              <a:defRPr sz="1867">
                <a:solidFill>
                  <a:schemeClr val="tx1"/>
                </a:solidFill>
                <a:latin typeface="Raleway"/>
                <a:ea typeface="Raleway"/>
                <a:cs typeface="Raleway"/>
              </a:defRPr>
            </a:lvl1pPr>
            <a:lvl2pPr rtl="0">
              <a:spcBef>
                <a:spcPts val="0"/>
              </a:spcBef>
              <a:buClr>
                <a:schemeClr val="dk2"/>
              </a:buClr>
              <a:buSzPct val="100000"/>
              <a:defRPr sz="1867">
                <a:solidFill>
                  <a:schemeClr val="dk2"/>
                </a:solidFill>
              </a:defRPr>
            </a:lvl2pPr>
            <a:lvl3pPr rtl="0">
              <a:spcBef>
                <a:spcPts val="0"/>
              </a:spcBef>
              <a:buClr>
                <a:schemeClr val="dk2"/>
              </a:buClr>
              <a:buSzPct val="100000"/>
              <a:defRPr sz="1867">
                <a:solidFill>
                  <a:schemeClr val="dk2"/>
                </a:solidFill>
              </a:defRPr>
            </a:lvl3pPr>
            <a:lvl4pPr rtl="0">
              <a:spcBef>
                <a:spcPts val="0"/>
              </a:spcBef>
              <a:buClr>
                <a:schemeClr val="dk2"/>
              </a:buClr>
              <a:buSzPct val="100000"/>
              <a:defRPr sz="1867">
                <a:solidFill>
                  <a:schemeClr val="dk2"/>
                </a:solidFill>
              </a:defRPr>
            </a:lvl4pPr>
            <a:lvl5pPr rtl="0">
              <a:spcBef>
                <a:spcPts val="0"/>
              </a:spcBef>
              <a:buClr>
                <a:schemeClr val="dk2"/>
              </a:buClr>
              <a:buSzPct val="100000"/>
              <a:defRPr sz="1867">
                <a:solidFill>
                  <a:schemeClr val="dk2"/>
                </a:solidFill>
              </a:defRPr>
            </a:lvl5pPr>
            <a:lvl6pPr rtl="0">
              <a:spcBef>
                <a:spcPts val="0"/>
              </a:spcBef>
              <a:buClr>
                <a:schemeClr val="dk2"/>
              </a:buClr>
              <a:buSzPct val="100000"/>
              <a:defRPr sz="1867">
                <a:solidFill>
                  <a:schemeClr val="dk2"/>
                </a:solidFill>
              </a:defRPr>
            </a:lvl6pPr>
            <a:lvl7pPr rtl="0">
              <a:spcBef>
                <a:spcPts val="0"/>
              </a:spcBef>
              <a:buClr>
                <a:schemeClr val="dk2"/>
              </a:buClr>
              <a:buSzPct val="100000"/>
              <a:defRPr sz="1867">
                <a:solidFill>
                  <a:schemeClr val="dk2"/>
                </a:solidFill>
              </a:defRPr>
            </a:lvl7pPr>
            <a:lvl8pPr rtl="0">
              <a:spcBef>
                <a:spcPts val="0"/>
              </a:spcBef>
              <a:buClr>
                <a:schemeClr val="dk2"/>
              </a:buClr>
              <a:buSzPct val="100000"/>
              <a:defRPr sz="1867">
                <a:solidFill>
                  <a:schemeClr val="dk2"/>
                </a:solidFill>
              </a:defRPr>
            </a:lvl8pPr>
            <a:lvl9pPr>
              <a:spcBef>
                <a:spcPts val="0"/>
              </a:spcBef>
              <a:buClr>
                <a:schemeClr val="dk2"/>
              </a:buClr>
              <a:buSzPct val="100000"/>
              <a:defRPr sz="1867">
                <a:solidFill>
                  <a:schemeClr val="dk2"/>
                </a:solidFill>
              </a:defRPr>
            </a:lvl9pPr>
          </a:lstStyle>
          <a:p>
            <a:pPr lvl="0"/>
            <a:r>
              <a:rPr lang="en-US"/>
              <a:t>Edit Master text styles</a:t>
            </a:r>
          </a:p>
        </p:txBody>
      </p:sp>
      <p:sp>
        <p:nvSpPr>
          <p:cNvPr id="339" name="Shape 339"/>
          <p:cNvSpPr txBox="1">
            <a:spLocks noGrp="1"/>
          </p:cNvSpPr>
          <p:nvPr>
            <p:ph type="body" idx="2"/>
          </p:nvPr>
        </p:nvSpPr>
        <p:spPr>
          <a:xfrm>
            <a:off x="4599401" y="1968301"/>
            <a:ext cx="3038399" cy="3802799"/>
          </a:xfrm>
          <a:prstGeom prst="rect">
            <a:avLst/>
          </a:prstGeom>
          <a:solidFill>
            <a:srgbClr val="EFEFEF"/>
          </a:solidFill>
          <a:ln w="9525" cap="flat">
            <a:solidFill>
              <a:srgbClr val="666666"/>
            </a:solidFill>
            <a:prstDash val="solid"/>
            <a:round/>
            <a:headEnd type="none" w="med" len="med"/>
            <a:tailEnd type="none" w="med" len="med"/>
          </a:ln>
        </p:spPr>
        <p:txBody>
          <a:bodyPr lIns="91425" tIns="91425" rIns="91425" bIns="91425" anchor="t" anchorCtr="0"/>
          <a:lstStyle>
            <a:lvl1pPr rtl="0">
              <a:spcBef>
                <a:spcPts val="0"/>
              </a:spcBef>
              <a:buClr>
                <a:schemeClr val="dk2"/>
              </a:buClr>
              <a:buSzPct val="100000"/>
              <a:defRPr sz="1867">
                <a:solidFill>
                  <a:schemeClr val="tx1"/>
                </a:solidFill>
                <a:latin typeface="Raleway"/>
                <a:ea typeface="Raleway"/>
                <a:cs typeface="Raleway"/>
              </a:defRPr>
            </a:lvl1pPr>
            <a:lvl2pPr rtl="0">
              <a:spcBef>
                <a:spcPts val="0"/>
              </a:spcBef>
              <a:buClr>
                <a:schemeClr val="dk2"/>
              </a:buClr>
              <a:buSzPct val="100000"/>
              <a:defRPr sz="1867">
                <a:solidFill>
                  <a:schemeClr val="dk2"/>
                </a:solidFill>
              </a:defRPr>
            </a:lvl2pPr>
            <a:lvl3pPr rtl="0">
              <a:spcBef>
                <a:spcPts val="0"/>
              </a:spcBef>
              <a:buClr>
                <a:schemeClr val="dk2"/>
              </a:buClr>
              <a:buSzPct val="100000"/>
              <a:defRPr sz="1867">
                <a:solidFill>
                  <a:schemeClr val="dk2"/>
                </a:solidFill>
              </a:defRPr>
            </a:lvl3pPr>
            <a:lvl4pPr rtl="0">
              <a:spcBef>
                <a:spcPts val="0"/>
              </a:spcBef>
              <a:buClr>
                <a:schemeClr val="dk2"/>
              </a:buClr>
              <a:buSzPct val="100000"/>
              <a:defRPr sz="1867">
                <a:solidFill>
                  <a:schemeClr val="dk2"/>
                </a:solidFill>
              </a:defRPr>
            </a:lvl4pPr>
            <a:lvl5pPr rtl="0">
              <a:spcBef>
                <a:spcPts val="0"/>
              </a:spcBef>
              <a:buClr>
                <a:schemeClr val="dk2"/>
              </a:buClr>
              <a:buSzPct val="100000"/>
              <a:defRPr sz="1867">
                <a:solidFill>
                  <a:schemeClr val="dk2"/>
                </a:solidFill>
              </a:defRPr>
            </a:lvl5pPr>
            <a:lvl6pPr rtl="0">
              <a:spcBef>
                <a:spcPts val="0"/>
              </a:spcBef>
              <a:buClr>
                <a:schemeClr val="dk2"/>
              </a:buClr>
              <a:buSzPct val="100000"/>
              <a:defRPr sz="1867">
                <a:solidFill>
                  <a:schemeClr val="dk2"/>
                </a:solidFill>
              </a:defRPr>
            </a:lvl6pPr>
            <a:lvl7pPr rtl="0">
              <a:spcBef>
                <a:spcPts val="0"/>
              </a:spcBef>
              <a:buClr>
                <a:schemeClr val="dk2"/>
              </a:buClr>
              <a:buSzPct val="100000"/>
              <a:defRPr sz="1867">
                <a:solidFill>
                  <a:schemeClr val="dk2"/>
                </a:solidFill>
              </a:defRPr>
            </a:lvl7pPr>
            <a:lvl8pPr rtl="0">
              <a:spcBef>
                <a:spcPts val="0"/>
              </a:spcBef>
              <a:buClr>
                <a:schemeClr val="dk2"/>
              </a:buClr>
              <a:buSzPct val="100000"/>
              <a:defRPr sz="1867">
                <a:solidFill>
                  <a:schemeClr val="dk2"/>
                </a:solidFill>
              </a:defRPr>
            </a:lvl8pPr>
            <a:lvl9pPr rtl="0">
              <a:spcBef>
                <a:spcPts val="0"/>
              </a:spcBef>
              <a:buClr>
                <a:schemeClr val="dk2"/>
              </a:buClr>
              <a:buSzPct val="100000"/>
              <a:defRPr sz="1867">
                <a:solidFill>
                  <a:schemeClr val="dk2"/>
                </a:solidFill>
              </a:defRPr>
            </a:lvl9pPr>
          </a:lstStyle>
          <a:p>
            <a:pPr lvl="0"/>
            <a:r>
              <a:rPr lang="en-US"/>
              <a:t>Edit Master text styles</a:t>
            </a:r>
          </a:p>
        </p:txBody>
      </p:sp>
      <p:sp>
        <p:nvSpPr>
          <p:cNvPr id="340" name="Shape 340"/>
          <p:cNvSpPr txBox="1">
            <a:spLocks noGrp="1"/>
          </p:cNvSpPr>
          <p:nvPr>
            <p:ph type="body" idx="3"/>
          </p:nvPr>
        </p:nvSpPr>
        <p:spPr>
          <a:xfrm>
            <a:off x="8051267" y="1968301"/>
            <a:ext cx="3038399" cy="3802799"/>
          </a:xfrm>
          <a:prstGeom prst="rect">
            <a:avLst/>
          </a:prstGeom>
          <a:solidFill>
            <a:srgbClr val="EFEFEF"/>
          </a:solidFill>
          <a:ln w="9525" cap="flat">
            <a:solidFill>
              <a:srgbClr val="666666"/>
            </a:solidFill>
            <a:prstDash val="solid"/>
            <a:round/>
            <a:headEnd type="none" w="med" len="med"/>
            <a:tailEnd type="none" w="med" len="med"/>
          </a:ln>
        </p:spPr>
        <p:txBody>
          <a:bodyPr lIns="91425" tIns="91425" rIns="91425" bIns="91425" anchor="t" anchorCtr="0"/>
          <a:lstStyle>
            <a:lvl1pPr rtl="0">
              <a:spcBef>
                <a:spcPts val="0"/>
              </a:spcBef>
              <a:buClr>
                <a:schemeClr val="dk2"/>
              </a:buClr>
              <a:buSzPct val="100000"/>
              <a:defRPr sz="1867">
                <a:solidFill>
                  <a:schemeClr val="tx1"/>
                </a:solidFill>
                <a:latin typeface="Raleway"/>
                <a:ea typeface="Raleway"/>
                <a:cs typeface="Raleway"/>
              </a:defRPr>
            </a:lvl1pPr>
            <a:lvl2pPr rtl="0">
              <a:spcBef>
                <a:spcPts val="0"/>
              </a:spcBef>
              <a:buClr>
                <a:schemeClr val="dk2"/>
              </a:buClr>
              <a:buSzPct val="100000"/>
              <a:defRPr sz="1867">
                <a:solidFill>
                  <a:schemeClr val="dk2"/>
                </a:solidFill>
              </a:defRPr>
            </a:lvl2pPr>
            <a:lvl3pPr rtl="0">
              <a:spcBef>
                <a:spcPts val="0"/>
              </a:spcBef>
              <a:buClr>
                <a:schemeClr val="dk2"/>
              </a:buClr>
              <a:buSzPct val="100000"/>
              <a:defRPr sz="1867">
                <a:solidFill>
                  <a:schemeClr val="dk2"/>
                </a:solidFill>
              </a:defRPr>
            </a:lvl3pPr>
            <a:lvl4pPr rtl="0">
              <a:spcBef>
                <a:spcPts val="0"/>
              </a:spcBef>
              <a:buClr>
                <a:schemeClr val="dk2"/>
              </a:buClr>
              <a:buSzPct val="100000"/>
              <a:defRPr sz="1867">
                <a:solidFill>
                  <a:schemeClr val="dk2"/>
                </a:solidFill>
              </a:defRPr>
            </a:lvl4pPr>
            <a:lvl5pPr rtl="0">
              <a:spcBef>
                <a:spcPts val="0"/>
              </a:spcBef>
              <a:buClr>
                <a:schemeClr val="dk2"/>
              </a:buClr>
              <a:buSzPct val="100000"/>
              <a:defRPr sz="1867">
                <a:solidFill>
                  <a:schemeClr val="dk2"/>
                </a:solidFill>
              </a:defRPr>
            </a:lvl5pPr>
            <a:lvl6pPr rtl="0">
              <a:spcBef>
                <a:spcPts val="0"/>
              </a:spcBef>
              <a:buClr>
                <a:schemeClr val="dk2"/>
              </a:buClr>
              <a:buSzPct val="100000"/>
              <a:defRPr sz="1867">
                <a:solidFill>
                  <a:schemeClr val="dk2"/>
                </a:solidFill>
              </a:defRPr>
            </a:lvl6pPr>
            <a:lvl7pPr rtl="0">
              <a:spcBef>
                <a:spcPts val="0"/>
              </a:spcBef>
              <a:buClr>
                <a:schemeClr val="dk2"/>
              </a:buClr>
              <a:buSzPct val="100000"/>
              <a:defRPr sz="1867">
                <a:solidFill>
                  <a:schemeClr val="dk2"/>
                </a:solidFill>
              </a:defRPr>
            </a:lvl7pPr>
            <a:lvl8pPr rtl="0">
              <a:spcBef>
                <a:spcPts val="0"/>
              </a:spcBef>
              <a:buClr>
                <a:schemeClr val="dk2"/>
              </a:buClr>
              <a:buSzPct val="100000"/>
              <a:defRPr sz="1867">
                <a:solidFill>
                  <a:schemeClr val="dk2"/>
                </a:solidFill>
              </a:defRPr>
            </a:lvl8pPr>
            <a:lvl9pPr rtl="0">
              <a:spcBef>
                <a:spcPts val="0"/>
              </a:spcBef>
              <a:buClr>
                <a:schemeClr val="dk2"/>
              </a:buClr>
              <a:buSzPct val="100000"/>
              <a:defRPr sz="1867">
                <a:solidFill>
                  <a:schemeClr val="dk2"/>
                </a:solidFill>
              </a:defRPr>
            </a:lvl9pPr>
          </a:lstStyle>
          <a:p>
            <a:pPr lvl="0"/>
            <a:r>
              <a:rPr lang="en-US"/>
              <a:t>Edit Master text styles</a:t>
            </a:r>
          </a:p>
        </p:txBody>
      </p:sp>
      <p:sp>
        <p:nvSpPr>
          <p:cNvPr id="341" name="Shape 341"/>
          <p:cNvSpPr txBox="1">
            <a:spLocks noGrp="1"/>
          </p:cNvSpPr>
          <p:nvPr>
            <p:ph type="body" idx="4" hasCustomPrompt="1"/>
          </p:nvPr>
        </p:nvSpPr>
        <p:spPr>
          <a:xfrm>
            <a:off x="1147534" y="1254062"/>
            <a:ext cx="3038399" cy="618039"/>
          </a:xfrm>
          <a:prstGeom prst="rect">
            <a:avLst/>
          </a:prstGeom>
          <a:solidFill>
            <a:schemeClr val="accent1"/>
          </a:solidFill>
          <a:ln w="9525" cap="flat">
            <a:solidFill>
              <a:schemeClr val="accent1"/>
            </a:solidFill>
            <a:prstDash val="solid"/>
            <a:round/>
            <a:headEnd type="none" w="med" len="med"/>
            <a:tailEnd type="none" w="med" len="med"/>
          </a:ln>
        </p:spPr>
        <p:txBody>
          <a:bodyPr lIns="91425" tIns="91425" rIns="91425" bIns="91425" anchor="ctr" anchorCtr="0"/>
          <a:lstStyle>
            <a:lvl1pPr algn="ctr" rtl="0">
              <a:spcBef>
                <a:spcPts val="0"/>
              </a:spcBef>
              <a:buClr>
                <a:schemeClr val="lt1"/>
              </a:buClr>
              <a:buSzPct val="100000"/>
              <a:defRPr sz="1867" cap="all">
                <a:solidFill>
                  <a:schemeClr val="lt1"/>
                </a:solidFill>
                <a:latin typeface="Raleway"/>
                <a:ea typeface="Raleway"/>
                <a:cs typeface="Raleway"/>
              </a:defRPr>
            </a:lvl1pPr>
            <a:lvl2pPr algn="ctr" rtl="0">
              <a:spcBef>
                <a:spcPts val="0"/>
              </a:spcBef>
              <a:buClr>
                <a:schemeClr val="lt1"/>
              </a:buClr>
              <a:defRPr>
                <a:solidFill>
                  <a:schemeClr val="lt1"/>
                </a:solidFill>
              </a:defRPr>
            </a:lvl2pPr>
            <a:lvl3pPr algn="ctr" rtl="0">
              <a:spcBef>
                <a:spcPts val="0"/>
              </a:spcBef>
              <a:buClr>
                <a:schemeClr val="lt1"/>
              </a:buClr>
              <a:defRPr>
                <a:solidFill>
                  <a:schemeClr val="lt1"/>
                </a:solidFill>
              </a:defRPr>
            </a:lvl3pPr>
            <a:lvl4pPr algn="ctr" rtl="0">
              <a:spcBef>
                <a:spcPts val="0"/>
              </a:spcBef>
              <a:buClr>
                <a:schemeClr val="lt1"/>
              </a:buClr>
              <a:defRPr>
                <a:solidFill>
                  <a:schemeClr val="lt1"/>
                </a:solidFill>
              </a:defRPr>
            </a:lvl4pPr>
            <a:lvl5pPr algn="ctr" rtl="0">
              <a:spcBef>
                <a:spcPts val="0"/>
              </a:spcBef>
              <a:buClr>
                <a:schemeClr val="lt1"/>
              </a:buClr>
              <a:defRPr>
                <a:solidFill>
                  <a:schemeClr val="lt1"/>
                </a:solidFill>
              </a:defRPr>
            </a:lvl5pPr>
            <a:lvl6pPr algn="ctr" rtl="0">
              <a:spcBef>
                <a:spcPts val="0"/>
              </a:spcBef>
              <a:buClr>
                <a:schemeClr val="lt1"/>
              </a:buClr>
              <a:defRPr>
                <a:solidFill>
                  <a:schemeClr val="lt1"/>
                </a:solidFill>
              </a:defRPr>
            </a:lvl6pPr>
            <a:lvl7pPr algn="ctr" rtl="0">
              <a:spcBef>
                <a:spcPts val="0"/>
              </a:spcBef>
              <a:buClr>
                <a:schemeClr val="lt1"/>
              </a:buClr>
              <a:defRPr>
                <a:solidFill>
                  <a:schemeClr val="lt1"/>
                </a:solidFill>
              </a:defRPr>
            </a:lvl7pPr>
            <a:lvl8pPr algn="ctr" rtl="0">
              <a:spcBef>
                <a:spcPts val="0"/>
              </a:spcBef>
              <a:buClr>
                <a:schemeClr val="lt1"/>
              </a:buClr>
              <a:defRPr>
                <a:solidFill>
                  <a:schemeClr val="lt1"/>
                </a:solidFill>
              </a:defRPr>
            </a:lvl8pPr>
            <a:lvl9pPr algn="ctr">
              <a:spcBef>
                <a:spcPts val="0"/>
              </a:spcBef>
              <a:buClr>
                <a:schemeClr val="lt1"/>
              </a:buClr>
              <a:defRPr>
                <a:solidFill>
                  <a:schemeClr val="lt1"/>
                </a:solidFill>
              </a:defRPr>
            </a:lvl9pPr>
          </a:lstStyle>
          <a:p>
            <a:pPr lvl="0"/>
            <a:r>
              <a:rPr lang="en-US" dirty="0"/>
              <a:t>CLICK TO EDIT MASTER TEXT STYLES</a:t>
            </a:r>
          </a:p>
        </p:txBody>
      </p:sp>
      <p:sp>
        <p:nvSpPr>
          <p:cNvPr id="342" name="Shape 342"/>
          <p:cNvSpPr txBox="1">
            <a:spLocks noGrp="1"/>
          </p:cNvSpPr>
          <p:nvPr>
            <p:ph type="body" idx="5" hasCustomPrompt="1"/>
          </p:nvPr>
        </p:nvSpPr>
        <p:spPr>
          <a:xfrm>
            <a:off x="4599401" y="1261862"/>
            <a:ext cx="3038399" cy="618039"/>
          </a:xfrm>
          <a:prstGeom prst="rect">
            <a:avLst/>
          </a:prstGeom>
          <a:solidFill>
            <a:schemeClr val="accent1"/>
          </a:solidFill>
          <a:ln w="9525" cap="flat">
            <a:solidFill>
              <a:schemeClr val="accent1"/>
            </a:solidFill>
            <a:prstDash val="solid"/>
            <a:round/>
            <a:headEnd type="none" w="med" len="med"/>
            <a:tailEnd type="none" w="med" len="med"/>
          </a:ln>
        </p:spPr>
        <p:txBody>
          <a:bodyPr lIns="91425" tIns="91425" rIns="91425" bIns="91425" anchor="ctr" anchorCtr="0"/>
          <a:lstStyle>
            <a:lvl1pPr algn="ctr" rtl="0">
              <a:spcBef>
                <a:spcPts val="0"/>
              </a:spcBef>
              <a:buClr>
                <a:srgbClr val="FFFFFF"/>
              </a:buClr>
              <a:buSzPct val="100000"/>
              <a:defRPr sz="1867" cap="all">
                <a:solidFill>
                  <a:srgbClr val="FFFFFF"/>
                </a:solidFill>
                <a:latin typeface="Raleway"/>
                <a:ea typeface="Raleway"/>
                <a:cs typeface="Raleway"/>
              </a:defRPr>
            </a:lvl1pPr>
            <a:lvl2pPr rtl="0">
              <a:spcBef>
                <a:spcPts val="0"/>
              </a:spcBef>
              <a:buClr>
                <a:srgbClr val="FFFFFF"/>
              </a:buClr>
              <a:defRPr>
                <a:solidFill>
                  <a:srgbClr val="FFFFFF"/>
                </a:solidFill>
              </a:defRPr>
            </a:lvl2pPr>
            <a:lvl3pPr rtl="0">
              <a:spcBef>
                <a:spcPts val="0"/>
              </a:spcBef>
              <a:buClr>
                <a:srgbClr val="FFFFFF"/>
              </a:buClr>
              <a:defRPr>
                <a:solidFill>
                  <a:srgbClr val="FFFFFF"/>
                </a:solidFill>
              </a:defRPr>
            </a:lvl3pPr>
            <a:lvl4pPr rtl="0">
              <a:spcBef>
                <a:spcPts val="0"/>
              </a:spcBef>
              <a:buClr>
                <a:srgbClr val="FFFFFF"/>
              </a:buClr>
              <a:defRPr>
                <a:solidFill>
                  <a:srgbClr val="FFFFFF"/>
                </a:solidFill>
              </a:defRPr>
            </a:lvl4pPr>
            <a:lvl5pPr rtl="0">
              <a:spcBef>
                <a:spcPts val="0"/>
              </a:spcBef>
              <a:buClr>
                <a:srgbClr val="FFFFFF"/>
              </a:buClr>
              <a:defRPr>
                <a:solidFill>
                  <a:srgbClr val="FFFFFF"/>
                </a:solidFill>
              </a:defRPr>
            </a:lvl5pPr>
            <a:lvl6pPr rtl="0">
              <a:spcBef>
                <a:spcPts val="0"/>
              </a:spcBef>
              <a:buClr>
                <a:srgbClr val="FFFFFF"/>
              </a:buClr>
              <a:defRPr>
                <a:solidFill>
                  <a:srgbClr val="FFFFFF"/>
                </a:solidFill>
              </a:defRPr>
            </a:lvl6pPr>
            <a:lvl7pPr rtl="0">
              <a:spcBef>
                <a:spcPts val="0"/>
              </a:spcBef>
              <a:buClr>
                <a:srgbClr val="FFFFFF"/>
              </a:buClr>
              <a:defRPr>
                <a:solidFill>
                  <a:srgbClr val="FFFFFF"/>
                </a:solidFill>
              </a:defRPr>
            </a:lvl7pPr>
            <a:lvl8pPr rtl="0">
              <a:spcBef>
                <a:spcPts val="0"/>
              </a:spcBef>
              <a:buClr>
                <a:srgbClr val="FFFFFF"/>
              </a:buClr>
              <a:defRPr>
                <a:solidFill>
                  <a:srgbClr val="FFFFFF"/>
                </a:solidFill>
              </a:defRPr>
            </a:lvl8pPr>
            <a:lvl9pPr rtl="0">
              <a:spcBef>
                <a:spcPts val="0"/>
              </a:spcBef>
              <a:buClr>
                <a:srgbClr val="FFFFFF"/>
              </a:buClr>
              <a:defRPr>
                <a:solidFill>
                  <a:srgbClr val="FFFFFF"/>
                </a:solidFill>
              </a:defRPr>
            </a:lvl9pPr>
          </a:lstStyle>
          <a:p>
            <a:pPr lvl="0"/>
            <a:r>
              <a:rPr lang="en-US" dirty="0"/>
              <a:t>CLICK TO EDIT MASTER TEXT STYLES</a:t>
            </a:r>
          </a:p>
        </p:txBody>
      </p:sp>
      <p:sp>
        <p:nvSpPr>
          <p:cNvPr id="343" name="Shape 343"/>
          <p:cNvSpPr txBox="1">
            <a:spLocks noGrp="1"/>
          </p:cNvSpPr>
          <p:nvPr>
            <p:ph type="body" idx="6" hasCustomPrompt="1"/>
          </p:nvPr>
        </p:nvSpPr>
        <p:spPr>
          <a:xfrm>
            <a:off x="8051267" y="1261862"/>
            <a:ext cx="3038399" cy="618039"/>
          </a:xfrm>
          <a:prstGeom prst="rect">
            <a:avLst/>
          </a:prstGeom>
          <a:solidFill>
            <a:schemeClr val="accent1"/>
          </a:solidFill>
          <a:ln w="9525" cap="flat">
            <a:solidFill>
              <a:schemeClr val="accent1"/>
            </a:solidFill>
            <a:prstDash val="solid"/>
            <a:round/>
            <a:headEnd type="none" w="med" len="med"/>
            <a:tailEnd type="none" w="med" len="med"/>
          </a:ln>
        </p:spPr>
        <p:txBody>
          <a:bodyPr lIns="91425" tIns="91425" rIns="91425" bIns="91425" anchor="ctr" anchorCtr="0"/>
          <a:lstStyle>
            <a:lvl1pPr algn="ctr" rtl="0">
              <a:spcBef>
                <a:spcPts val="0"/>
              </a:spcBef>
              <a:buClr>
                <a:srgbClr val="FFFFFF"/>
              </a:buClr>
              <a:buSzPct val="100000"/>
              <a:defRPr sz="1867" cap="all">
                <a:solidFill>
                  <a:srgbClr val="FFFFFF"/>
                </a:solidFill>
                <a:latin typeface="Raleway"/>
                <a:ea typeface="Raleway"/>
                <a:cs typeface="Raleway"/>
              </a:defRPr>
            </a:lvl1pPr>
            <a:lvl2pPr algn="ctr" rtl="0">
              <a:spcBef>
                <a:spcPts val="0"/>
              </a:spcBef>
              <a:buClr>
                <a:srgbClr val="FFFFFF"/>
              </a:buClr>
              <a:defRPr>
                <a:solidFill>
                  <a:srgbClr val="FFFFFF"/>
                </a:solidFill>
              </a:defRPr>
            </a:lvl2pPr>
            <a:lvl3pPr algn="ctr" rtl="0">
              <a:spcBef>
                <a:spcPts val="0"/>
              </a:spcBef>
              <a:buClr>
                <a:srgbClr val="FFFFFF"/>
              </a:buClr>
              <a:defRPr>
                <a:solidFill>
                  <a:srgbClr val="FFFFFF"/>
                </a:solidFill>
              </a:defRPr>
            </a:lvl3pPr>
            <a:lvl4pPr algn="ctr" rtl="0">
              <a:spcBef>
                <a:spcPts val="0"/>
              </a:spcBef>
              <a:buClr>
                <a:srgbClr val="FFFFFF"/>
              </a:buClr>
              <a:defRPr>
                <a:solidFill>
                  <a:srgbClr val="FFFFFF"/>
                </a:solidFill>
              </a:defRPr>
            </a:lvl4pPr>
            <a:lvl5pPr algn="ctr" rtl="0">
              <a:spcBef>
                <a:spcPts val="0"/>
              </a:spcBef>
              <a:buClr>
                <a:srgbClr val="FFFFFF"/>
              </a:buClr>
              <a:defRPr>
                <a:solidFill>
                  <a:srgbClr val="FFFFFF"/>
                </a:solidFill>
              </a:defRPr>
            </a:lvl5pPr>
            <a:lvl6pPr algn="ctr" rtl="0">
              <a:spcBef>
                <a:spcPts val="0"/>
              </a:spcBef>
              <a:buClr>
                <a:srgbClr val="FFFFFF"/>
              </a:buClr>
              <a:defRPr>
                <a:solidFill>
                  <a:srgbClr val="FFFFFF"/>
                </a:solidFill>
              </a:defRPr>
            </a:lvl6pPr>
            <a:lvl7pPr algn="ctr" rtl="0">
              <a:spcBef>
                <a:spcPts val="0"/>
              </a:spcBef>
              <a:buClr>
                <a:srgbClr val="FFFFFF"/>
              </a:buClr>
              <a:defRPr>
                <a:solidFill>
                  <a:srgbClr val="FFFFFF"/>
                </a:solidFill>
              </a:defRPr>
            </a:lvl7pPr>
            <a:lvl8pPr algn="ctr" rtl="0">
              <a:spcBef>
                <a:spcPts val="0"/>
              </a:spcBef>
              <a:buClr>
                <a:srgbClr val="FFFFFF"/>
              </a:buClr>
              <a:defRPr>
                <a:solidFill>
                  <a:srgbClr val="FFFFFF"/>
                </a:solidFill>
              </a:defRPr>
            </a:lvl8pPr>
            <a:lvl9pPr algn="ctr" rtl="0">
              <a:spcBef>
                <a:spcPts val="0"/>
              </a:spcBef>
              <a:buClr>
                <a:srgbClr val="FFFFFF"/>
              </a:buClr>
              <a:defRPr>
                <a:solidFill>
                  <a:srgbClr val="FFFFFF"/>
                </a:solidFill>
              </a:defRPr>
            </a:lvl9pPr>
          </a:lstStyle>
          <a:p>
            <a:pPr lvl="0"/>
            <a:r>
              <a:rPr lang="en-US" dirty="0"/>
              <a:t>CLICK TO EDIT MASTER TEXT STYLES</a:t>
            </a:r>
          </a:p>
        </p:txBody>
      </p:sp>
      <p:sp>
        <p:nvSpPr>
          <p:cNvPr id="2" name="Title 1"/>
          <p:cNvSpPr>
            <a:spLocks noGrp="1"/>
          </p:cNvSpPr>
          <p:nvPr>
            <p:ph type="title" hasCustomPrompt="1"/>
          </p:nvPr>
        </p:nvSpPr>
        <p:spPr>
          <a:xfrm>
            <a:off x="305767" y="305768"/>
            <a:ext cx="6669199" cy="567829"/>
          </a:xfrm>
        </p:spPr>
        <p:txBody>
          <a:bodyPr vert="horz" anchor="t"/>
          <a:lstStyle>
            <a:lvl1pPr>
              <a:defRPr sz="1867">
                <a:solidFill>
                  <a:schemeClr val="bg2"/>
                </a:solidFill>
              </a:defRPr>
            </a:lvl1pPr>
          </a:lstStyle>
          <a:p>
            <a:r>
              <a:rPr lang="en-US" dirty="0"/>
              <a:t>CLICK TO EDIT MASTER TITLE STYLE</a:t>
            </a:r>
          </a:p>
        </p:txBody>
      </p:sp>
      <p:sp>
        <p:nvSpPr>
          <p:cNvPr id="9" name="Slide Number Placeholder 3"/>
          <p:cNvSpPr>
            <a:spLocks noGrp="1"/>
          </p:cNvSpPr>
          <p:nvPr>
            <p:ph type="sldNum" sz="quarter" idx="10"/>
          </p:nvPr>
        </p:nvSpPr>
        <p:spPr>
          <a:xfrm>
            <a:off x="12859" y="6488297"/>
            <a:ext cx="804184" cy="366183"/>
          </a:xfrm>
          <a:prstGeom prst="rect">
            <a:avLst/>
          </a:prstGeom>
        </p:spPr>
        <p:txBody>
          <a:bodyPr vert="horz" lIns="91440" tIns="45720" rIns="91440" bIns="45720" rtlCol="0" anchor="ctr"/>
          <a:lstStyle>
            <a:lvl1pPr algn="l">
              <a:defRPr sz="1200">
                <a:solidFill>
                  <a:schemeClr val="bg2"/>
                </a:solidFill>
                <a:latin typeface="Helvetica Neue"/>
                <a:cs typeface="Helvetica Neue"/>
              </a:defRPr>
            </a:lvl1pPr>
          </a:lstStyle>
          <a:p>
            <a:fld id="{61233CA2-E532-4ED3-9C37-D2A1D669B991}" type="slidenum">
              <a:rPr lang="en-US" smtClean="0"/>
              <a:t>‹#›</a:t>
            </a:fld>
            <a:endParaRPr lang="en-US"/>
          </a:p>
        </p:txBody>
      </p:sp>
    </p:spTree>
    <p:extLst>
      <p:ext uri="{BB962C8B-B14F-4D97-AF65-F5344CB8AC3E}">
        <p14:creationId xmlns:p14="http://schemas.microsoft.com/office/powerpoint/2010/main" val="949724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MI TEMPLATE - Chart 8">
    <p:spTree>
      <p:nvGrpSpPr>
        <p:cNvPr id="1" name="Shape 344"/>
        <p:cNvGrpSpPr/>
        <p:nvPr/>
      </p:nvGrpSpPr>
      <p:grpSpPr>
        <a:xfrm>
          <a:off x="0" y="0"/>
          <a:ext cx="0" cy="0"/>
          <a:chOff x="0" y="0"/>
          <a:chExt cx="0" cy="0"/>
        </a:xfrm>
      </p:grpSpPr>
      <p:sp>
        <p:nvSpPr>
          <p:cNvPr id="345" name="Shape 345"/>
          <p:cNvSpPr txBox="1">
            <a:spLocks noGrp="1"/>
          </p:cNvSpPr>
          <p:nvPr>
            <p:ph type="body" idx="1"/>
          </p:nvPr>
        </p:nvSpPr>
        <p:spPr>
          <a:xfrm>
            <a:off x="1359668" y="1562667"/>
            <a:ext cx="4316800" cy="3898799"/>
          </a:xfrm>
          <a:prstGeom prst="rect">
            <a:avLst/>
          </a:prstGeom>
          <a:solidFill>
            <a:srgbClr val="EFEFEF"/>
          </a:solidFill>
          <a:ln>
            <a:noFill/>
          </a:ln>
        </p:spPr>
        <p:txBody>
          <a:bodyPr lIns="91425" tIns="91425" rIns="91425" bIns="91425" anchor="ctr" anchorCtr="0"/>
          <a:lstStyle>
            <a:lvl1pPr rtl="0">
              <a:spcBef>
                <a:spcPts val="0"/>
              </a:spcBef>
              <a:buSzPct val="100000"/>
              <a:defRPr sz="1867">
                <a:solidFill>
                  <a:schemeClr val="tx1"/>
                </a:solidFill>
                <a:latin typeface="Raleway"/>
                <a:ea typeface="Raleway"/>
                <a:cs typeface="Raleway"/>
              </a:defRPr>
            </a:lvl1pPr>
            <a:lvl2pPr rtl="0">
              <a:spcBef>
                <a:spcPts val="0"/>
              </a:spcBef>
              <a:buSzPct val="100000"/>
              <a:defRPr sz="1333"/>
            </a:lvl2pPr>
            <a:lvl3pPr rtl="0">
              <a:spcBef>
                <a:spcPts val="0"/>
              </a:spcBef>
              <a:buSzPct val="100000"/>
              <a:defRPr sz="1333"/>
            </a:lvl3pPr>
            <a:lvl4pPr rtl="0">
              <a:spcBef>
                <a:spcPts val="0"/>
              </a:spcBef>
              <a:buSzPct val="100000"/>
              <a:defRPr sz="1333"/>
            </a:lvl4pPr>
            <a:lvl5pPr rtl="0">
              <a:spcBef>
                <a:spcPts val="0"/>
              </a:spcBef>
              <a:buSzPct val="100000"/>
              <a:defRPr sz="1333"/>
            </a:lvl5pPr>
            <a:lvl6pPr rtl="0">
              <a:spcBef>
                <a:spcPts val="0"/>
              </a:spcBef>
              <a:buSzPct val="100000"/>
              <a:defRPr sz="1333"/>
            </a:lvl6pPr>
            <a:lvl7pPr rtl="0">
              <a:spcBef>
                <a:spcPts val="0"/>
              </a:spcBef>
              <a:buSzPct val="100000"/>
              <a:defRPr sz="1333"/>
            </a:lvl7pPr>
            <a:lvl8pPr rtl="0">
              <a:spcBef>
                <a:spcPts val="0"/>
              </a:spcBef>
              <a:buSzPct val="100000"/>
              <a:defRPr sz="1333"/>
            </a:lvl8pPr>
            <a:lvl9pPr>
              <a:spcBef>
                <a:spcPts val="0"/>
              </a:spcBef>
              <a:buSzPct val="100000"/>
              <a:defRPr sz="1333"/>
            </a:lvl9pPr>
          </a:lstStyle>
          <a:p>
            <a:pPr lvl="0"/>
            <a:r>
              <a:rPr lang="en-US"/>
              <a:t>Edit Master text styles</a:t>
            </a:r>
          </a:p>
        </p:txBody>
      </p:sp>
      <p:sp>
        <p:nvSpPr>
          <p:cNvPr id="346" name="Shape 346"/>
          <p:cNvSpPr/>
          <p:nvPr/>
        </p:nvSpPr>
        <p:spPr>
          <a:xfrm rot="-1799999">
            <a:off x="5444302" y="3081084"/>
            <a:ext cx="804567" cy="695833"/>
          </a:xfrm>
          <a:prstGeom prst="flowChartExtract">
            <a:avLst/>
          </a:prstGeom>
          <a:solidFill>
            <a:srgbClr val="EFEFEF"/>
          </a:solidFill>
          <a:ln>
            <a:noFill/>
          </a:ln>
        </p:spPr>
        <p:txBody>
          <a:bodyPr lIns="121900" tIns="121900" rIns="121900" bIns="121900" anchor="ctr" anchorCtr="0">
            <a:noAutofit/>
          </a:bodyPr>
          <a:lstStyle/>
          <a:p>
            <a:pPr>
              <a:spcBef>
                <a:spcPts val="0"/>
              </a:spcBef>
              <a:buNone/>
            </a:pPr>
            <a:endParaRPr sz="2400" dirty="0">
              <a:latin typeface="Raleway"/>
              <a:ea typeface="Raleway"/>
              <a:cs typeface="Raleway"/>
            </a:endParaRPr>
          </a:p>
        </p:txBody>
      </p:sp>
      <p:sp>
        <p:nvSpPr>
          <p:cNvPr id="347" name="Shape 347"/>
          <p:cNvSpPr txBox="1">
            <a:spLocks noGrp="1"/>
          </p:cNvSpPr>
          <p:nvPr>
            <p:ph type="body" idx="2"/>
          </p:nvPr>
        </p:nvSpPr>
        <p:spPr>
          <a:xfrm>
            <a:off x="6436568" y="1562667"/>
            <a:ext cx="4316800" cy="3898799"/>
          </a:xfrm>
          <a:prstGeom prst="rect">
            <a:avLst/>
          </a:prstGeom>
          <a:noFill/>
        </p:spPr>
        <p:txBody>
          <a:bodyPr lIns="91425" tIns="91425" rIns="91425" bIns="91425" anchor="ctr" anchorCtr="0"/>
          <a:lstStyle>
            <a:lvl1pPr rtl="0">
              <a:spcBef>
                <a:spcPts val="0"/>
              </a:spcBef>
              <a:buClr>
                <a:srgbClr val="E92F40"/>
              </a:buClr>
              <a:buSzPct val="100000"/>
              <a:defRPr sz="1867">
                <a:solidFill>
                  <a:schemeClr val="accent1"/>
                </a:solidFill>
                <a:latin typeface="Raleway"/>
                <a:ea typeface="Raleway"/>
                <a:cs typeface="Raleway"/>
              </a:defRPr>
            </a:lvl1pPr>
            <a:lvl2pPr rtl="0">
              <a:spcBef>
                <a:spcPts val="0"/>
              </a:spcBef>
              <a:buClr>
                <a:srgbClr val="E92F40"/>
              </a:buClr>
              <a:buSzPct val="100000"/>
              <a:defRPr sz="1333">
                <a:solidFill>
                  <a:srgbClr val="E92F40"/>
                </a:solidFill>
              </a:defRPr>
            </a:lvl2pPr>
            <a:lvl3pPr rtl="0">
              <a:spcBef>
                <a:spcPts val="0"/>
              </a:spcBef>
              <a:buClr>
                <a:srgbClr val="E92F40"/>
              </a:buClr>
              <a:buSzPct val="100000"/>
              <a:defRPr sz="1333">
                <a:solidFill>
                  <a:srgbClr val="E92F40"/>
                </a:solidFill>
              </a:defRPr>
            </a:lvl3pPr>
            <a:lvl4pPr rtl="0">
              <a:spcBef>
                <a:spcPts val="0"/>
              </a:spcBef>
              <a:buClr>
                <a:srgbClr val="E92F40"/>
              </a:buClr>
              <a:buSzPct val="100000"/>
              <a:defRPr sz="1333">
                <a:solidFill>
                  <a:srgbClr val="E92F40"/>
                </a:solidFill>
              </a:defRPr>
            </a:lvl4pPr>
            <a:lvl5pPr rtl="0">
              <a:spcBef>
                <a:spcPts val="0"/>
              </a:spcBef>
              <a:buClr>
                <a:srgbClr val="E92F40"/>
              </a:buClr>
              <a:buSzPct val="100000"/>
              <a:defRPr sz="1333">
                <a:solidFill>
                  <a:srgbClr val="E92F40"/>
                </a:solidFill>
              </a:defRPr>
            </a:lvl5pPr>
            <a:lvl6pPr rtl="0">
              <a:spcBef>
                <a:spcPts val="0"/>
              </a:spcBef>
              <a:buClr>
                <a:srgbClr val="E92F40"/>
              </a:buClr>
              <a:buSzPct val="100000"/>
              <a:defRPr sz="1333">
                <a:solidFill>
                  <a:srgbClr val="E92F40"/>
                </a:solidFill>
              </a:defRPr>
            </a:lvl6pPr>
            <a:lvl7pPr rtl="0">
              <a:spcBef>
                <a:spcPts val="0"/>
              </a:spcBef>
              <a:buClr>
                <a:srgbClr val="E92F40"/>
              </a:buClr>
              <a:buSzPct val="100000"/>
              <a:defRPr sz="1333">
                <a:solidFill>
                  <a:srgbClr val="E92F40"/>
                </a:solidFill>
              </a:defRPr>
            </a:lvl7pPr>
            <a:lvl8pPr rtl="0">
              <a:spcBef>
                <a:spcPts val="0"/>
              </a:spcBef>
              <a:buClr>
                <a:srgbClr val="E92F40"/>
              </a:buClr>
              <a:buSzPct val="100000"/>
              <a:defRPr sz="1333">
                <a:solidFill>
                  <a:srgbClr val="E92F40"/>
                </a:solidFill>
              </a:defRPr>
            </a:lvl8pPr>
            <a:lvl9pPr rtl="0">
              <a:spcBef>
                <a:spcPts val="0"/>
              </a:spcBef>
              <a:buClr>
                <a:srgbClr val="E92F40"/>
              </a:buClr>
              <a:buSzPct val="100000"/>
              <a:defRPr sz="1333">
                <a:solidFill>
                  <a:srgbClr val="E92F40"/>
                </a:solidFill>
              </a:defRPr>
            </a:lvl9pPr>
          </a:lstStyle>
          <a:p>
            <a:pPr lvl="0"/>
            <a:r>
              <a:rPr lang="en-US"/>
              <a:t>Edit Master text styles</a:t>
            </a:r>
          </a:p>
        </p:txBody>
      </p:sp>
      <p:sp>
        <p:nvSpPr>
          <p:cNvPr id="10" name="Title 1"/>
          <p:cNvSpPr>
            <a:spLocks noGrp="1"/>
          </p:cNvSpPr>
          <p:nvPr>
            <p:ph type="title" hasCustomPrompt="1"/>
          </p:nvPr>
        </p:nvSpPr>
        <p:spPr>
          <a:xfrm>
            <a:off x="305767" y="305768"/>
            <a:ext cx="6669199" cy="567829"/>
          </a:xfrm>
        </p:spPr>
        <p:txBody>
          <a:bodyPr vert="horz" anchor="t"/>
          <a:lstStyle>
            <a:lvl1pPr>
              <a:defRPr sz="1867">
                <a:solidFill>
                  <a:schemeClr val="bg2"/>
                </a:solidFill>
              </a:defRPr>
            </a:lvl1pPr>
          </a:lstStyle>
          <a:p>
            <a:r>
              <a:rPr lang="en-US" dirty="0"/>
              <a:t>CLICK TO EDIT MASTER TITLE STYLE</a:t>
            </a:r>
          </a:p>
        </p:txBody>
      </p:sp>
      <p:sp>
        <p:nvSpPr>
          <p:cNvPr id="6" name="Slide Number Placeholder 3"/>
          <p:cNvSpPr>
            <a:spLocks noGrp="1"/>
          </p:cNvSpPr>
          <p:nvPr>
            <p:ph type="sldNum" sz="quarter" idx="4"/>
          </p:nvPr>
        </p:nvSpPr>
        <p:spPr>
          <a:xfrm>
            <a:off x="12859" y="6488297"/>
            <a:ext cx="804184" cy="366183"/>
          </a:xfrm>
          <a:prstGeom prst="rect">
            <a:avLst/>
          </a:prstGeom>
        </p:spPr>
        <p:txBody>
          <a:bodyPr vert="horz" lIns="91440" tIns="45720" rIns="91440" bIns="45720" rtlCol="0" anchor="ctr"/>
          <a:lstStyle>
            <a:lvl1pPr algn="l">
              <a:defRPr sz="1200">
                <a:solidFill>
                  <a:schemeClr val="bg2"/>
                </a:solidFill>
                <a:latin typeface="Helvetica Neue"/>
                <a:cs typeface="Helvetica Neue"/>
              </a:defRPr>
            </a:lvl1pPr>
          </a:lstStyle>
          <a:p>
            <a:fld id="{61233CA2-E532-4ED3-9C37-D2A1D669B991}" type="slidenum">
              <a:rPr lang="en-US" smtClean="0"/>
              <a:t>‹#›</a:t>
            </a:fld>
            <a:endParaRPr lang="en-US"/>
          </a:p>
        </p:txBody>
      </p:sp>
    </p:spTree>
    <p:extLst>
      <p:ext uri="{BB962C8B-B14F-4D97-AF65-F5344CB8AC3E}">
        <p14:creationId xmlns:p14="http://schemas.microsoft.com/office/powerpoint/2010/main" val="34822673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DMI TEMPLATE - Chart 9">
    <p:spTree>
      <p:nvGrpSpPr>
        <p:cNvPr id="1" name="Shape 351"/>
        <p:cNvGrpSpPr/>
        <p:nvPr/>
      </p:nvGrpSpPr>
      <p:grpSpPr>
        <a:xfrm>
          <a:off x="0" y="0"/>
          <a:ext cx="0" cy="0"/>
          <a:chOff x="0" y="0"/>
          <a:chExt cx="0" cy="0"/>
        </a:xfrm>
      </p:grpSpPr>
      <p:pic>
        <p:nvPicPr>
          <p:cNvPr id="352" name="Shape 352"/>
          <p:cNvPicPr preferRelativeResize="0"/>
          <p:nvPr/>
        </p:nvPicPr>
        <p:blipFill rotWithShape="1">
          <a:blip r:embed="rId2">
            <a:alphaModFix/>
          </a:blip>
          <a:srcRect l="2264" t="974" r="4022" b="53929"/>
          <a:stretch/>
        </p:blipFill>
        <p:spPr>
          <a:xfrm>
            <a:off x="1" y="1"/>
            <a:ext cx="12192000" cy="3300252"/>
          </a:xfrm>
          <a:prstGeom prst="rect">
            <a:avLst/>
          </a:prstGeom>
          <a:noFill/>
          <a:ln>
            <a:noFill/>
          </a:ln>
        </p:spPr>
      </p:pic>
      <p:sp>
        <p:nvSpPr>
          <p:cNvPr id="4" name="Shape 349"/>
          <p:cNvSpPr txBox="1">
            <a:spLocks noGrp="1"/>
          </p:cNvSpPr>
          <p:nvPr>
            <p:ph type="title" hasCustomPrompt="1"/>
          </p:nvPr>
        </p:nvSpPr>
        <p:spPr>
          <a:xfrm>
            <a:off x="609600" y="565838"/>
            <a:ext cx="10972800" cy="1003631"/>
          </a:xfrm>
          <a:prstGeom prst="rect">
            <a:avLst/>
          </a:prstGeom>
        </p:spPr>
        <p:txBody>
          <a:bodyPr lIns="91425" tIns="91425" rIns="91425" bIns="91425" anchor="t" anchorCtr="0"/>
          <a:lstStyle>
            <a:lvl1pPr rtl="0">
              <a:spcBef>
                <a:spcPts val="0"/>
              </a:spcBef>
              <a:buNone/>
              <a:defRPr sz="3733">
                <a:solidFill>
                  <a:schemeClr val="bg1"/>
                </a:solidFill>
              </a:defRPr>
            </a:lvl1pPr>
            <a:lvl2pPr rtl="0">
              <a:spcBef>
                <a:spcPts val="0"/>
              </a:spcBef>
              <a:buNone/>
              <a:defRPr/>
            </a:lvl2pPr>
            <a:lvl3pPr rtl="0">
              <a:spcBef>
                <a:spcPts val="0"/>
              </a:spcBef>
              <a:buNone/>
              <a:defRPr/>
            </a:lvl3pPr>
            <a:lvl4pPr rtl="0">
              <a:spcBef>
                <a:spcPts val="0"/>
              </a:spcBef>
              <a:buNone/>
              <a:defRPr/>
            </a:lvl4pPr>
            <a:lvl5pPr rtl="0">
              <a:spcBef>
                <a:spcPts val="0"/>
              </a:spcBef>
              <a:buNone/>
              <a:defRPr/>
            </a:lvl5pPr>
            <a:lvl6pPr rtl="0">
              <a:spcBef>
                <a:spcPts val="0"/>
              </a:spcBef>
              <a:buNone/>
              <a:defRPr/>
            </a:lvl6pPr>
            <a:lvl7pPr rtl="0">
              <a:spcBef>
                <a:spcPts val="0"/>
              </a:spcBef>
              <a:buNone/>
              <a:defRPr/>
            </a:lvl7pPr>
            <a:lvl8pPr rtl="0">
              <a:spcBef>
                <a:spcPts val="0"/>
              </a:spcBef>
              <a:buNone/>
              <a:defRPr/>
            </a:lvl8pPr>
            <a:lvl9pPr>
              <a:spcBef>
                <a:spcPts val="0"/>
              </a:spcBef>
              <a:buNone/>
              <a:defRPr/>
            </a:lvl9pPr>
          </a:lstStyle>
          <a:p>
            <a:r>
              <a:rPr lang="en-US" dirty="0"/>
              <a:t>CLICK TO EDIT MASTER TITLE STYLE</a:t>
            </a:r>
            <a:endParaRPr dirty="0"/>
          </a:p>
        </p:txBody>
      </p:sp>
      <p:sp>
        <p:nvSpPr>
          <p:cNvPr id="5" name="Text Placeholder 2"/>
          <p:cNvSpPr>
            <a:spLocks noGrp="1"/>
          </p:cNvSpPr>
          <p:nvPr>
            <p:ph type="body" sz="quarter" idx="11"/>
          </p:nvPr>
        </p:nvSpPr>
        <p:spPr>
          <a:xfrm>
            <a:off x="518584" y="3613024"/>
            <a:ext cx="10312537" cy="2880560"/>
          </a:xfrm>
          <a:prstGeom prst="rect">
            <a:avLst/>
          </a:prstGeom>
        </p:spPr>
        <p:txBody>
          <a:bodyPr vert="horz"/>
          <a:lstStyle>
            <a:lvl1pPr marL="457189" indent="-457189">
              <a:buClr>
                <a:schemeClr val="accent1"/>
              </a:buClr>
              <a:buFont typeface="Lucida Grande"/>
              <a:buChar char="›"/>
              <a:defRPr sz="2667">
                <a:latin typeface="Raleway"/>
                <a:cs typeface="Raleway"/>
              </a:defRPr>
            </a:lvl1pPr>
            <a:lvl2pPr marL="992693" indent="-457189">
              <a:buClr>
                <a:schemeClr val="accent1"/>
              </a:buClr>
              <a:buFont typeface="Lucida Grande"/>
              <a:buChar char="›"/>
              <a:tabLst/>
              <a:defRPr sz="2667">
                <a:latin typeface="Raleway"/>
                <a:cs typeface="Raleway"/>
              </a:defRPr>
            </a:lvl2pPr>
            <a:lvl3pPr marL="1447764" indent="-457189">
              <a:buClr>
                <a:schemeClr val="accent1"/>
              </a:buClr>
              <a:buFont typeface="Lucida Grande"/>
              <a:buChar char="›"/>
              <a:defRPr sz="2667">
                <a:latin typeface="Raleway"/>
                <a:cs typeface="Raleway"/>
              </a:defRPr>
            </a:lvl3pPr>
            <a:lvl4pPr marL="1983268" indent="-457189">
              <a:buClr>
                <a:schemeClr val="accent1"/>
              </a:buClr>
              <a:buFont typeface="Lucida Grande"/>
              <a:buChar char="›"/>
              <a:defRPr sz="2667">
                <a:latin typeface="Raleway"/>
                <a:cs typeface="Raleway"/>
              </a:defRPr>
            </a:lvl4pPr>
            <a:lvl5pPr marL="2438339" indent="-457189">
              <a:buClr>
                <a:schemeClr val="accent1"/>
              </a:buClr>
              <a:buFont typeface="Lucida Grande"/>
              <a:buChar char="›"/>
              <a:tabLst/>
              <a:defRPr sz="2667">
                <a:latin typeface="Raleway"/>
                <a:cs typeface="Raleway"/>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3"/>
          <p:cNvSpPr>
            <a:spLocks noGrp="1"/>
          </p:cNvSpPr>
          <p:nvPr>
            <p:ph type="sldNum" sz="quarter" idx="4"/>
          </p:nvPr>
        </p:nvSpPr>
        <p:spPr>
          <a:xfrm>
            <a:off x="12859" y="6488297"/>
            <a:ext cx="804184" cy="366183"/>
          </a:xfrm>
          <a:prstGeom prst="rect">
            <a:avLst/>
          </a:prstGeom>
        </p:spPr>
        <p:txBody>
          <a:bodyPr vert="horz" lIns="91440" tIns="45720" rIns="91440" bIns="45720" rtlCol="0" anchor="ctr"/>
          <a:lstStyle>
            <a:lvl1pPr algn="l">
              <a:defRPr sz="1200">
                <a:solidFill>
                  <a:schemeClr val="bg2"/>
                </a:solidFill>
                <a:latin typeface="Helvetica Neue"/>
                <a:cs typeface="Helvetica Neue"/>
              </a:defRPr>
            </a:lvl1pPr>
          </a:lstStyle>
          <a:p>
            <a:fld id="{61233CA2-E532-4ED3-9C37-D2A1D669B991}" type="slidenum">
              <a:rPr lang="en-US" smtClean="0"/>
              <a:t>‹#›</a:t>
            </a:fld>
            <a:endParaRPr lang="en-US"/>
          </a:p>
        </p:txBody>
      </p:sp>
    </p:spTree>
    <p:extLst>
      <p:ext uri="{BB962C8B-B14F-4D97-AF65-F5344CB8AC3E}">
        <p14:creationId xmlns:p14="http://schemas.microsoft.com/office/powerpoint/2010/main" val="4070320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urple Head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1233CA2-E532-4ED3-9C37-D2A1D669B991}" type="slidenum">
              <a:rPr lang="en-US" smtClean="0"/>
              <a:t>‹#›</a:t>
            </a:fld>
            <a:endParaRPr lang="en-US"/>
          </a:p>
        </p:txBody>
      </p:sp>
      <p:pic>
        <p:nvPicPr>
          <p:cNvPr id="4" name="Picture 3"/>
          <p:cNvPicPr>
            <a:picLocks noChangeAspect="1"/>
          </p:cNvPicPr>
          <p:nvPr/>
        </p:nvPicPr>
        <p:blipFill rotWithShape="1">
          <a:blip r:embed="rId2"/>
          <a:srcRect l="18" t="10505" r="-18" b="22981"/>
          <a:stretch/>
        </p:blipFill>
        <p:spPr>
          <a:xfrm>
            <a:off x="0" y="957"/>
            <a:ext cx="12192000" cy="1731403"/>
          </a:xfrm>
          <a:prstGeom prst="rect">
            <a:avLst/>
          </a:prstGeom>
        </p:spPr>
      </p:pic>
      <p:sp>
        <p:nvSpPr>
          <p:cNvPr id="5" name="Text Placeholder 2"/>
          <p:cNvSpPr>
            <a:spLocks noGrp="1"/>
          </p:cNvSpPr>
          <p:nvPr>
            <p:ph type="body" sz="quarter" idx="11"/>
          </p:nvPr>
        </p:nvSpPr>
        <p:spPr>
          <a:xfrm>
            <a:off x="569918" y="2425908"/>
            <a:ext cx="10312537" cy="2880560"/>
          </a:xfrm>
          <a:prstGeom prst="rect">
            <a:avLst/>
          </a:prstGeom>
        </p:spPr>
        <p:txBody>
          <a:bodyPr vert="horz"/>
          <a:lstStyle>
            <a:lvl1pPr marL="457189" indent="-457189">
              <a:buClr>
                <a:schemeClr val="accent1"/>
              </a:buClr>
              <a:buFont typeface="Lucida Grande"/>
              <a:buChar char="›"/>
              <a:defRPr sz="2667">
                <a:latin typeface="Raleway"/>
                <a:cs typeface="Raleway"/>
              </a:defRPr>
            </a:lvl1pPr>
            <a:lvl2pPr marL="992693" indent="-457189">
              <a:buClr>
                <a:schemeClr val="accent1"/>
              </a:buClr>
              <a:buFont typeface="Lucida Grande"/>
              <a:buChar char="›"/>
              <a:tabLst/>
              <a:defRPr sz="2667">
                <a:latin typeface="Raleway"/>
                <a:cs typeface="Raleway"/>
              </a:defRPr>
            </a:lvl2pPr>
            <a:lvl3pPr marL="1447764" indent="-457189">
              <a:buClr>
                <a:schemeClr val="accent1"/>
              </a:buClr>
              <a:buFont typeface="Lucida Grande"/>
              <a:buChar char="›"/>
              <a:defRPr sz="2667">
                <a:latin typeface="Raleway"/>
                <a:cs typeface="Raleway"/>
              </a:defRPr>
            </a:lvl3pPr>
            <a:lvl4pPr marL="1983268" indent="-457189">
              <a:buClr>
                <a:schemeClr val="accent1"/>
              </a:buClr>
              <a:buFont typeface="Lucida Grande"/>
              <a:buChar char="›"/>
              <a:defRPr sz="2667">
                <a:latin typeface="Raleway"/>
                <a:cs typeface="Raleway"/>
              </a:defRPr>
            </a:lvl4pPr>
            <a:lvl5pPr marL="2438339" indent="-457189">
              <a:buClr>
                <a:schemeClr val="accent1"/>
              </a:buClr>
              <a:buFont typeface="Lucida Grande"/>
              <a:buChar char="›"/>
              <a:tabLst/>
              <a:defRPr sz="2667">
                <a:latin typeface="Raleway"/>
                <a:cs typeface="Raleway"/>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hape 349"/>
          <p:cNvSpPr txBox="1">
            <a:spLocks noGrp="1"/>
          </p:cNvSpPr>
          <p:nvPr>
            <p:ph type="title" hasCustomPrompt="1"/>
          </p:nvPr>
        </p:nvSpPr>
        <p:spPr>
          <a:xfrm>
            <a:off x="609600" y="565838"/>
            <a:ext cx="10972800" cy="1003631"/>
          </a:xfrm>
          <a:prstGeom prst="rect">
            <a:avLst/>
          </a:prstGeom>
        </p:spPr>
        <p:txBody>
          <a:bodyPr lIns="91425" tIns="91425" rIns="91425" bIns="91425" anchor="t" anchorCtr="0"/>
          <a:lstStyle>
            <a:lvl1pPr rtl="0">
              <a:spcBef>
                <a:spcPts val="0"/>
              </a:spcBef>
              <a:buNone/>
              <a:defRPr sz="3733">
                <a:solidFill>
                  <a:schemeClr val="bg1"/>
                </a:solidFill>
              </a:defRPr>
            </a:lvl1pPr>
            <a:lvl2pPr rtl="0">
              <a:spcBef>
                <a:spcPts val="0"/>
              </a:spcBef>
              <a:buNone/>
              <a:defRPr/>
            </a:lvl2pPr>
            <a:lvl3pPr rtl="0">
              <a:spcBef>
                <a:spcPts val="0"/>
              </a:spcBef>
              <a:buNone/>
              <a:defRPr/>
            </a:lvl3pPr>
            <a:lvl4pPr rtl="0">
              <a:spcBef>
                <a:spcPts val="0"/>
              </a:spcBef>
              <a:buNone/>
              <a:defRPr/>
            </a:lvl4pPr>
            <a:lvl5pPr rtl="0">
              <a:spcBef>
                <a:spcPts val="0"/>
              </a:spcBef>
              <a:buNone/>
              <a:defRPr/>
            </a:lvl5pPr>
            <a:lvl6pPr rtl="0">
              <a:spcBef>
                <a:spcPts val="0"/>
              </a:spcBef>
              <a:buNone/>
              <a:defRPr/>
            </a:lvl6pPr>
            <a:lvl7pPr rtl="0">
              <a:spcBef>
                <a:spcPts val="0"/>
              </a:spcBef>
              <a:buNone/>
              <a:defRPr/>
            </a:lvl7pPr>
            <a:lvl8pPr rtl="0">
              <a:spcBef>
                <a:spcPts val="0"/>
              </a:spcBef>
              <a:buNone/>
              <a:defRPr/>
            </a:lvl8pPr>
            <a:lvl9pPr>
              <a:spcBef>
                <a:spcPts val="0"/>
              </a:spcBef>
              <a:buNone/>
              <a:defRPr/>
            </a:lvl9pPr>
          </a:lstStyle>
          <a:p>
            <a:r>
              <a:rPr lang="en-US" dirty="0"/>
              <a:t>CLICK TO EDIT MASTER TITLE STYLE</a:t>
            </a:r>
            <a:endParaRPr dirty="0"/>
          </a:p>
        </p:txBody>
      </p:sp>
    </p:spTree>
    <p:extLst>
      <p:ext uri="{BB962C8B-B14F-4D97-AF65-F5344CB8AC3E}">
        <p14:creationId xmlns:p14="http://schemas.microsoft.com/office/powerpoint/2010/main" val="31603257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urple Header with Hexagon Pattern">
    <p:spTree>
      <p:nvGrpSpPr>
        <p:cNvPr id="1" name=""/>
        <p:cNvGrpSpPr/>
        <p:nvPr/>
      </p:nvGrpSpPr>
      <p:grpSpPr>
        <a:xfrm>
          <a:off x="0" y="0"/>
          <a:ext cx="0" cy="0"/>
          <a:chOff x="0" y="0"/>
          <a:chExt cx="0" cy="0"/>
        </a:xfrm>
      </p:grpSpPr>
      <p:grpSp>
        <p:nvGrpSpPr>
          <p:cNvPr id="7" name="Group 9"/>
          <p:cNvGrpSpPr/>
          <p:nvPr/>
        </p:nvGrpSpPr>
        <p:grpSpPr>
          <a:xfrm>
            <a:off x="9341197" y="1915743"/>
            <a:ext cx="3035211" cy="2672624"/>
            <a:chOff x="79884" y="-148379"/>
            <a:chExt cx="2180505" cy="1920022"/>
          </a:xfrm>
        </p:grpSpPr>
        <p:sp>
          <p:nvSpPr>
            <p:cNvPr id="8" name="Hexagon 16"/>
            <p:cNvSpPr/>
            <p:nvPr/>
          </p:nvSpPr>
          <p:spPr>
            <a:xfrm rot="5400000">
              <a:off x="700818" y="1042239"/>
              <a:ext cx="583711" cy="526664"/>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9" name="Hexagon 17"/>
            <p:cNvSpPr/>
            <p:nvPr/>
          </p:nvSpPr>
          <p:spPr>
            <a:xfrm rot="5400000">
              <a:off x="1373795" y="885049"/>
              <a:ext cx="932144" cy="841044"/>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0" name="Hexagon 18"/>
            <p:cNvSpPr/>
            <p:nvPr/>
          </p:nvSpPr>
          <p:spPr>
            <a:xfrm rot="5400000">
              <a:off x="674058" y="-93094"/>
              <a:ext cx="1131355" cy="1020786"/>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1" name="Hexagon 19"/>
            <p:cNvSpPr/>
            <p:nvPr/>
          </p:nvSpPr>
          <p:spPr>
            <a:xfrm rot="5400000">
              <a:off x="60290" y="-99647"/>
              <a:ext cx="400982" cy="361793"/>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2" name="Hexagon 20"/>
            <p:cNvSpPr/>
            <p:nvPr/>
          </p:nvSpPr>
          <p:spPr>
            <a:xfrm rot="5400000">
              <a:off x="1837301" y="-35150"/>
              <a:ext cx="400982" cy="361793"/>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grpSp>
      <p:grpSp>
        <p:nvGrpSpPr>
          <p:cNvPr id="13" name="Group 27"/>
          <p:cNvGrpSpPr/>
          <p:nvPr/>
        </p:nvGrpSpPr>
        <p:grpSpPr>
          <a:xfrm>
            <a:off x="-115210" y="3703939"/>
            <a:ext cx="3035211" cy="2672624"/>
            <a:chOff x="79884" y="-148379"/>
            <a:chExt cx="2180505" cy="1920022"/>
          </a:xfrm>
        </p:grpSpPr>
        <p:sp>
          <p:nvSpPr>
            <p:cNvPr id="14" name="Hexagon 28"/>
            <p:cNvSpPr/>
            <p:nvPr/>
          </p:nvSpPr>
          <p:spPr>
            <a:xfrm rot="5400000">
              <a:off x="700818" y="1042239"/>
              <a:ext cx="583711" cy="526664"/>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5" name="Hexagon 29"/>
            <p:cNvSpPr/>
            <p:nvPr/>
          </p:nvSpPr>
          <p:spPr>
            <a:xfrm rot="5400000">
              <a:off x="1373795" y="885049"/>
              <a:ext cx="932144" cy="841044"/>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6" name="Hexagon 30"/>
            <p:cNvSpPr/>
            <p:nvPr/>
          </p:nvSpPr>
          <p:spPr>
            <a:xfrm rot="5400000">
              <a:off x="674058" y="-93094"/>
              <a:ext cx="1131355" cy="1020786"/>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7" name="Hexagon 31"/>
            <p:cNvSpPr/>
            <p:nvPr/>
          </p:nvSpPr>
          <p:spPr>
            <a:xfrm rot="5400000">
              <a:off x="60290" y="-99647"/>
              <a:ext cx="400982" cy="361793"/>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8" name="Hexagon 32"/>
            <p:cNvSpPr/>
            <p:nvPr/>
          </p:nvSpPr>
          <p:spPr>
            <a:xfrm rot="5400000">
              <a:off x="1837301" y="-35150"/>
              <a:ext cx="400982" cy="361793"/>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grpSp>
      <p:sp>
        <p:nvSpPr>
          <p:cNvPr id="3" name="Slide Number Placeholder 2"/>
          <p:cNvSpPr>
            <a:spLocks noGrp="1"/>
          </p:cNvSpPr>
          <p:nvPr>
            <p:ph type="sldNum" sz="quarter" idx="10"/>
          </p:nvPr>
        </p:nvSpPr>
        <p:spPr/>
        <p:txBody>
          <a:bodyPr/>
          <a:lstStyle/>
          <a:p>
            <a:fld id="{61233CA2-E532-4ED3-9C37-D2A1D669B991}" type="slidenum">
              <a:rPr lang="en-US" smtClean="0"/>
              <a:t>‹#›</a:t>
            </a:fld>
            <a:endParaRPr lang="en-US"/>
          </a:p>
        </p:txBody>
      </p:sp>
      <p:pic>
        <p:nvPicPr>
          <p:cNvPr id="4" name="Picture 3"/>
          <p:cNvPicPr>
            <a:picLocks noChangeAspect="1"/>
          </p:cNvPicPr>
          <p:nvPr/>
        </p:nvPicPr>
        <p:blipFill rotWithShape="1">
          <a:blip r:embed="rId2"/>
          <a:srcRect l="18" t="10505" r="-18" b="22981"/>
          <a:stretch/>
        </p:blipFill>
        <p:spPr>
          <a:xfrm>
            <a:off x="0" y="957"/>
            <a:ext cx="12192000" cy="1731403"/>
          </a:xfrm>
          <a:prstGeom prst="rect">
            <a:avLst/>
          </a:prstGeom>
        </p:spPr>
      </p:pic>
      <p:sp>
        <p:nvSpPr>
          <p:cNvPr id="5" name="Text Placeholder 2"/>
          <p:cNvSpPr>
            <a:spLocks noGrp="1"/>
          </p:cNvSpPr>
          <p:nvPr>
            <p:ph type="body" sz="quarter" idx="11"/>
          </p:nvPr>
        </p:nvSpPr>
        <p:spPr>
          <a:xfrm>
            <a:off x="569918" y="2425908"/>
            <a:ext cx="10312537" cy="2880560"/>
          </a:xfrm>
          <a:prstGeom prst="rect">
            <a:avLst/>
          </a:prstGeom>
        </p:spPr>
        <p:txBody>
          <a:bodyPr vert="horz"/>
          <a:lstStyle>
            <a:lvl1pPr marL="457189" indent="-457189">
              <a:buClr>
                <a:schemeClr val="accent1"/>
              </a:buClr>
              <a:buFont typeface="Lucida Grande"/>
              <a:buChar char="›"/>
              <a:defRPr sz="2667">
                <a:latin typeface="Raleway"/>
                <a:cs typeface="Raleway"/>
              </a:defRPr>
            </a:lvl1pPr>
            <a:lvl2pPr marL="992693" indent="-457189">
              <a:buClr>
                <a:schemeClr val="accent1"/>
              </a:buClr>
              <a:buFont typeface="Lucida Grande"/>
              <a:buChar char="›"/>
              <a:tabLst/>
              <a:defRPr sz="2667">
                <a:latin typeface="Raleway"/>
                <a:cs typeface="Raleway"/>
              </a:defRPr>
            </a:lvl2pPr>
            <a:lvl3pPr marL="1447764" indent="-457189">
              <a:buClr>
                <a:schemeClr val="accent1"/>
              </a:buClr>
              <a:buFont typeface="Lucida Grande"/>
              <a:buChar char="›"/>
              <a:defRPr sz="2667">
                <a:latin typeface="Raleway"/>
                <a:cs typeface="Raleway"/>
              </a:defRPr>
            </a:lvl3pPr>
            <a:lvl4pPr marL="1983268" indent="-457189">
              <a:buClr>
                <a:schemeClr val="accent1"/>
              </a:buClr>
              <a:buFont typeface="Lucida Grande"/>
              <a:buChar char="›"/>
              <a:defRPr sz="2667">
                <a:latin typeface="Raleway"/>
                <a:cs typeface="Raleway"/>
              </a:defRPr>
            </a:lvl4pPr>
            <a:lvl5pPr marL="2438339" indent="-457189">
              <a:buClr>
                <a:schemeClr val="accent1"/>
              </a:buClr>
              <a:buFont typeface="Lucida Grande"/>
              <a:buChar char="›"/>
              <a:tabLst/>
              <a:defRPr sz="2667">
                <a:latin typeface="Raleway"/>
                <a:cs typeface="Raleway"/>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hape 349"/>
          <p:cNvSpPr txBox="1">
            <a:spLocks noGrp="1"/>
          </p:cNvSpPr>
          <p:nvPr>
            <p:ph type="title" hasCustomPrompt="1"/>
          </p:nvPr>
        </p:nvSpPr>
        <p:spPr>
          <a:xfrm>
            <a:off x="609600" y="565837"/>
            <a:ext cx="10972800" cy="1166523"/>
          </a:xfrm>
          <a:prstGeom prst="rect">
            <a:avLst/>
          </a:prstGeom>
        </p:spPr>
        <p:txBody>
          <a:bodyPr lIns="91425" tIns="91425" rIns="91425" bIns="91425" anchor="t" anchorCtr="0"/>
          <a:lstStyle>
            <a:lvl1pPr rtl="0">
              <a:spcBef>
                <a:spcPts val="0"/>
              </a:spcBef>
              <a:buNone/>
              <a:defRPr sz="3733">
                <a:solidFill>
                  <a:schemeClr val="bg1"/>
                </a:solidFill>
              </a:defRPr>
            </a:lvl1pPr>
            <a:lvl2pPr rtl="0">
              <a:spcBef>
                <a:spcPts val="0"/>
              </a:spcBef>
              <a:buNone/>
              <a:defRPr/>
            </a:lvl2pPr>
            <a:lvl3pPr rtl="0">
              <a:spcBef>
                <a:spcPts val="0"/>
              </a:spcBef>
              <a:buNone/>
              <a:defRPr/>
            </a:lvl3pPr>
            <a:lvl4pPr rtl="0">
              <a:spcBef>
                <a:spcPts val="0"/>
              </a:spcBef>
              <a:buNone/>
              <a:defRPr/>
            </a:lvl4pPr>
            <a:lvl5pPr rtl="0">
              <a:spcBef>
                <a:spcPts val="0"/>
              </a:spcBef>
              <a:buNone/>
              <a:defRPr/>
            </a:lvl5pPr>
            <a:lvl6pPr rtl="0">
              <a:spcBef>
                <a:spcPts val="0"/>
              </a:spcBef>
              <a:buNone/>
              <a:defRPr/>
            </a:lvl6pPr>
            <a:lvl7pPr rtl="0">
              <a:spcBef>
                <a:spcPts val="0"/>
              </a:spcBef>
              <a:buNone/>
              <a:defRPr/>
            </a:lvl7pPr>
            <a:lvl8pPr rtl="0">
              <a:spcBef>
                <a:spcPts val="0"/>
              </a:spcBef>
              <a:buNone/>
              <a:defRPr/>
            </a:lvl8pPr>
            <a:lvl9pPr>
              <a:spcBef>
                <a:spcPts val="0"/>
              </a:spcBef>
              <a:buNone/>
              <a:defRPr/>
            </a:lvl9pPr>
          </a:lstStyle>
          <a:p>
            <a:r>
              <a:rPr lang="en-US" dirty="0"/>
              <a:t>CLICK TO EDIT MASTER TITLE STYLE</a:t>
            </a:r>
            <a:endParaRPr dirty="0"/>
          </a:p>
        </p:txBody>
      </p:sp>
    </p:spTree>
    <p:extLst>
      <p:ext uri="{BB962C8B-B14F-4D97-AF65-F5344CB8AC3E}">
        <p14:creationId xmlns:p14="http://schemas.microsoft.com/office/powerpoint/2010/main" val="2920203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DMI TEMPLATE - Cover Slide 3">
    <p:bg>
      <p:bgPr>
        <a:blipFill rotWithShape="1">
          <a:blip r:embed="rId2"/>
          <a:stretch>
            <a:fillRect/>
          </a:stretch>
        </a:blipFill>
        <a:effectLst/>
      </p:bgPr>
    </p:bg>
    <p:spTree>
      <p:nvGrpSpPr>
        <p:cNvPr id="1" name="Shape 79"/>
        <p:cNvGrpSpPr/>
        <p:nvPr/>
      </p:nvGrpSpPr>
      <p:grpSpPr>
        <a:xfrm>
          <a:off x="0" y="0"/>
          <a:ext cx="0" cy="0"/>
          <a:chOff x="0" y="0"/>
          <a:chExt cx="0" cy="0"/>
        </a:xfrm>
      </p:grpSpPr>
      <p:sp>
        <p:nvSpPr>
          <p:cNvPr id="81" name="Shape 81"/>
          <p:cNvSpPr txBox="1">
            <a:spLocks noGrp="1"/>
          </p:cNvSpPr>
          <p:nvPr>
            <p:ph type="ctrTitle" hasCustomPrompt="1"/>
          </p:nvPr>
        </p:nvSpPr>
        <p:spPr>
          <a:xfrm>
            <a:off x="914400" y="3452267"/>
            <a:ext cx="9284000" cy="2326400"/>
          </a:xfrm>
          <a:prstGeom prst="rect">
            <a:avLst/>
          </a:prstGeom>
        </p:spPr>
        <p:txBody>
          <a:bodyPr lIns="91425" tIns="91425" rIns="91425" bIns="91425" anchor="b" anchorCtr="0"/>
          <a:lstStyle>
            <a:lvl1pPr rtl="0">
              <a:spcBef>
                <a:spcPts val="0"/>
              </a:spcBef>
              <a:buClr>
                <a:schemeClr val="lt1"/>
              </a:buClr>
              <a:buSzPct val="100000"/>
              <a:buFont typeface="Raleway"/>
              <a:defRPr sz="5333">
                <a:solidFill>
                  <a:schemeClr val="lt1"/>
                </a:solidFill>
                <a:latin typeface="Raleway"/>
                <a:ea typeface="Raleway"/>
                <a:cs typeface="Raleway"/>
                <a:sym typeface="Raleway"/>
              </a:defRPr>
            </a:lvl1pPr>
            <a:lvl2pPr rtl="0">
              <a:spcBef>
                <a:spcPts val="0"/>
              </a:spcBef>
              <a:buClr>
                <a:schemeClr val="lt1"/>
              </a:buClr>
              <a:buSzPct val="100000"/>
              <a:defRPr sz="6400">
                <a:solidFill>
                  <a:schemeClr val="lt1"/>
                </a:solidFill>
              </a:defRPr>
            </a:lvl2pPr>
            <a:lvl3pPr rtl="0">
              <a:spcBef>
                <a:spcPts val="0"/>
              </a:spcBef>
              <a:buClr>
                <a:schemeClr val="lt1"/>
              </a:buClr>
              <a:buSzPct val="100000"/>
              <a:defRPr sz="6400">
                <a:solidFill>
                  <a:schemeClr val="lt1"/>
                </a:solidFill>
              </a:defRPr>
            </a:lvl3pPr>
            <a:lvl4pPr rtl="0">
              <a:spcBef>
                <a:spcPts val="0"/>
              </a:spcBef>
              <a:buClr>
                <a:schemeClr val="lt1"/>
              </a:buClr>
              <a:buSzPct val="100000"/>
              <a:defRPr sz="6400">
                <a:solidFill>
                  <a:schemeClr val="lt1"/>
                </a:solidFill>
              </a:defRPr>
            </a:lvl4pPr>
            <a:lvl5pPr rtl="0">
              <a:spcBef>
                <a:spcPts val="0"/>
              </a:spcBef>
              <a:buClr>
                <a:schemeClr val="lt1"/>
              </a:buClr>
              <a:buSzPct val="100000"/>
              <a:defRPr sz="6400">
                <a:solidFill>
                  <a:schemeClr val="lt1"/>
                </a:solidFill>
              </a:defRPr>
            </a:lvl5pPr>
            <a:lvl6pPr rtl="0">
              <a:spcBef>
                <a:spcPts val="0"/>
              </a:spcBef>
              <a:buClr>
                <a:schemeClr val="lt1"/>
              </a:buClr>
              <a:buSzPct val="100000"/>
              <a:defRPr sz="6400">
                <a:solidFill>
                  <a:schemeClr val="lt1"/>
                </a:solidFill>
              </a:defRPr>
            </a:lvl6pPr>
            <a:lvl7pPr rtl="0">
              <a:spcBef>
                <a:spcPts val="0"/>
              </a:spcBef>
              <a:buClr>
                <a:schemeClr val="lt1"/>
              </a:buClr>
              <a:buSzPct val="100000"/>
              <a:defRPr sz="6400">
                <a:solidFill>
                  <a:schemeClr val="lt1"/>
                </a:solidFill>
              </a:defRPr>
            </a:lvl7pPr>
            <a:lvl8pPr rtl="0">
              <a:spcBef>
                <a:spcPts val="0"/>
              </a:spcBef>
              <a:buClr>
                <a:schemeClr val="lt1"/>
              </a:buClr>
              <a:buSzPct val="100000"/>
              <a:defRPr sz="6400">
                <a:solidFill>
                  <a:schemeClr val="lt1"/>
                </a:solidFill>
              </a:defRPr>
            </a:lvl8pPr>
            <a:lvl9pPr rtl="0">
              <a:spcBef>
                <a:spcPts val="0"/>
              </a:spcBef>
              <a:buClr>
                <a:schemeClr val="lt1"/>
              </a:buClr>
              <a:buSzPct val="100000"/>
              <a:defRPr sz="6400">
                <a:solidFill>
                  <a:schemeClr val="lt1"/>
                </a:solidFill>
              </a:defRPr>
            </a:lvl9pPr>
          </a:lstStyle>
          <a:p>
            <a:r>
              <a:rPr lang="en-US" dirty="0"/>
              <a:t>CLICK TO EDIT MASTER TITLE STYLE</a:t>
            </a:r>
            <a:endParaRPr dirty="0"/>
          </a:p>
        </p:txBody>
      </p:sp>
      <p:sp>
        <p:nvSpPr>
          <p:cNvPr id="7" name="Shape 111"/>
          <p:cNvSpPr/>
          <p:nvPr/>
        </p:nvSpPr>
        <p:spPr>
          <a:xfrm flipH="1">
            <a:off x="8532801" y="4750802"/>
            <a:ext cx="3659199" cy="2107199"/>
          </a:xfrm>
          <a:prstGeom prst="rtTriangle">
            <a:avLst/>
          </a:prstGeom>
          <a:solidFill>
            <a:srgbClr val="FFFFFF"/>
          </a:solidFill>
          <a:ln>
            <a:noFill/>
          </a:ln>
        </p:spPr>
        <p:txBody>
          <a:bodyPr lIns="121900" tIns="121900" rIns="121900" bIns="121900" anchor="ctr" anchorCtr="0">
            <a:noAutofit/>
          </a:bodyPr>
          <a:lstStyle/>
          <a:p>
            <a:pPr>
              <a:spcBef>
                <a:spcPts val="0"/>
              </a:spcBef>
              <a:buNone/>
            </a:pPr>
            <a:endParaRPr sz="2400" dirty="0">
              <a:latin typeface="Raleway"/>
              <a:ea typeface="Raleway"/>
              <a:cs typeface="Raleway"/>
            </a:endParaRPr>
          </a:p>
        </p:txBody>
      </p:sp>
      <p:pic>
        <p:nvPicPr>
          <p:cNvPr id="10" name="Picture 9"/>
          <p:cNvPicPr>
            <a:picLocks noChangeAspect="1"/>
          </p:cNvPicPr>
          <p:nvPr/>
        </p:nvPicPr>
        <p:blipFill>
          <a:blip r:embed="rId3"/>
          <a:stretch>
            <a:fillRect/>
          </a:stretch>
        </p:blipFill>
        <p:spPr>
          <a:xfrm>
            <a:off x="10689407" y="6209195"/>
            <a:ext cx="1276532" cy="435612"/>
          </a:xfrm>
          <a:prstGeom prst="rect">
            <a:avLst/>
          </a:prstGeom>
        </p:spPr>
      </p:pic>
    </p:spTree>
    <p:extLst>
      <p:ext uri="{BB962C8B-B14F-4D97-AF65-F5344CB8AC3E}">
        <p14:creationId xmlns:p14="http://schemas.microsoft.com/office/powerpoint/2010/main" val="20487361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estimonial Layout 1">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1233CA2-E532-4ED3-9C37-D2A1D669B991}" type="slidenum">
              <a:rPr lang="en-US" smtClean="0"/>
              <a:t>‹#›</a:t>
            </a:fld>
            <a:endParaRPr lang="en-US"/>
          </a:p>
        </p:txBody>
      </p:sp>
      <p:pic>
        <p:nvPicPr>
          <p:cNvPr id="4" name="Picture 3"/>
          <p:cNvPicPr>
            <a:picLocks noChangeAspect="1"/>
          </p:cNvPicPr>
          <p:nvPr/>
        </p:nvPicPr>
        <p:blipFill rotWithShape="1">
          <a:blip r:embed="rId2"/>
          <a:srcRect l="18" t="10505" r="-18" b="22981"/>
          <a:stretch/>
        </p:blipFill>
        <p:spPr>
          <a:xfrm>
            <a:off x="0" y="957"/>
            <a:ext cx="12192000" cy="1731403"/>
          </a:xfrm>
          <a:prstGeom prst="rect">
            <a:avLst/>
          </a:prstGeom>
        </p:spPr>
      </p:pic>
      <p:sp>
        <p:nvSpPr>
          <p:cNvPr id="6" name="Shape 349"/>
          <p:cNvSpPr txBox="1">
            <a:spLocks noGrp="1"/>
          </p:cNvSpPr>
          <p:nvPr>
            <p:ph type="title" hasCustomPrompt="1"/>
          </p:nvPr>
        </p:nvSpPr>
        <p:spPr>
          <a:xfrm>
            <a:off x="609600" y="565837"/>
            <a:ext cx="10972800" cy="1036224"/>
          </a:xfrm>
          <a:prstGeom prst="rect">
            <a:avLst/>
          </a:prstGeom>
        </p:spPr>
        <p:txBody>
          <a:bodyPr lIns="91425" tIns="91425" rIns="91425" bIns="91425" anchor="t" anchorCtr="0"/>
          <a:lstStyle>
            <a:lvl1pPr rtl="0">
              <a:spcBef>
                <a:spcPts val="0"/>
              </a:spcBef>
              <a:buNone/>
              <a:defRPr sz="3733">
                <a:solidFill>
                  <a:schemeClr val="bg1"/>
                </a:solidFill>
              </a:defRPr>
            </a:lvl1pPr>
            <a:lvl2pPr rtl="0">
              <a:spcBef>
                <a:spcPts val="0"/>
              </a:spcBef>
              <a:buNone/>
              <a:defRPr/>
            </a:lvl2pPr>
            <a:lvl3pPr rtl="0">
              <a:spcBef>
                <a:spcPts val="0"/>
              </a:spcBef>
              <a:buNone/>
              <a:defRPr/>
            </a:lvl3pPr>
            <a:lvl4pPr rtl="0">
              <a:spcBef>
                <a:spcPts val="0"/>
              </a:spcBef>
              <a:buNone/>
              <a:defRPr/>
            </a:lvl4pPr>
            <a:lvl5pPr rtl="0">
              <a:spcBef>
                <a:spcPts val="0"/>
              </a:spcBef>
              <a:buNone/>
              <a:defRPr/>
            </a:lvl5pPr>
            <a:lvl6pPr rtl="0">
              <a:spcBef>
                <a:spcPts val="0"/>
              </a:spcBef>
              <a:buNone/>
              <a:defRPr/>
            </a:lvl6pPr>
            <a:lvl7pPr rtl="0">
              <a:spcBef>
                <a:spcPts val="0"/>
              </a:spcBef>
              <a:buNone/>
              <a:defRPr/>
            </a:lvl7pPr>
            <a:lvl8pPr rtl="0">
              <a:spcBef>
                <a:spcPts val="0"/>
              </a:spcBef>
              <a:buNone/>
              <a:defRPr/>
            </a:lvl8pPr>
            <a:lvl9pPr>
              <a:spcBef>
                <a:spcPts val="0"/>
              </a:spcBef>
              <a:buNone/>
              <a:defRPr/>
            </a:lvl9pPr>
          </a:lstStyle>
          <a:p>
            <a:r>
              <a:rPr lang="en-US" dirty="0"/>
              <a:t>testimonial</a:t>
            </a:r>
            <a:endParaRPr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8057" y="677530"/>
            <a:ext cx="844232" cy="664212"/>
          </a:xfrm>
          <a:prstGeom prst="rect">
            <a:avLst/>
          </a:prstGeom>
        </p:spPr>
      </p:pic>
      <p:grpSp>
        <p:nvGrpSpPr>
          <p:cNvPr id="8" name="Group 9"/>
          <p:cNvGrpSpPr/>
          <p:nvPr/>
        </p:nvGrpSpPr>
        <p:grpSpPr>
          <a:xfrm>
            <a:off x="9341197" y="1915743"/>
            <a:ext cx="3035211" cy="2672624"/>
            <a:chOff x="79884" y="-148379"/>
            <a:chExt cx="2180505" cy="1920022"/>
          </a:xfrm>
        </p:grpSpPr>
        <p:sp>
          <p:nvSpPr>
            <p:cNvPr id="9" name="Hexagon 16"/>
            <p:cNvSpPr/>
            <p:nvPr/>
          </p:nvSpPr>
          <p:spPr>
            <a:xfrm rot="5400000">
              <a:off x="700818" y="1042239"/>
              <a:ext cx="583711" cy="526664"/>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0" name="Hexagon 17"/>
            <p:cNvSpPr/>
            <p:nvPr/>
          </p:nvSpPr>
          <p:spPr>
            <a:xfrm rot="5400000">
              <a:off x="1373795" y="885049"/>
              <a:ext cx="932144" cy="841044"/>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1" name="Hexagon 18"/>
            <p:cNvSpPr/>
            <p:nvPr/>
          </p:nvSpPr>
          <p:spPr>
            <a:xfrm rot="5400000">
              <a:off x="674058" y="-93094"/>
              <a:ext cx="1131355" cy="1020786"/>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2" name="Hexagon 19"/>
            <p:cNvSpPr/>
            <p:nvPr/>
          </p:nvSpPr>
          <p:spPr>
            <a:xfrm rot="5400000">
              <a:off x="60290" y="-99647"/>
              <a:ext cx="400982" cy="361793"/>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3" name="Hexagon 20"/>
            <p:cNvSpPr/>
            <p:nvPr/>
          </p:nvSpPr>
          <p:spPr>
            <a:xfrm rot="5400000">
              <a:off x="1837301" y="-35150"/>
              <a:ext cx="400982" cy="361793"/>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grpSp>
      <p:grpSp>
        <p:nvGrpSpPr>
          <p:cNvPr id="14" name="Group 27"/>
          <p:cNvGrpSpPr/>
          <p:nvPr/>
        </p:nvGrpSpPr>
        <p:grpSpPr>
          <a:xfrm>
            <a:off x="-115210" y="3703939"/>
            <a:ext cx="3035211" cy="2672624"/>
            <a:chOff x="79884" y="-148379"/>
            <a:chExt cx="2180505" cy="1920022"/>
          </a:xfrm>
        </p:grpSpPr>
        <p:sp>
          <p:nvSpPr>
            <p:cNvPr id="15" name="Hexagon 28"/>
            <p:cNvSpPr/>
            <p:nvPr/>
          </p:nvSpPr>
          <p:spPr>
            <a:xfrm rot="5400000">
              <a:off x="700818" y="1042239"/>
              <a:ext cx="583711" cy="526664"/>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6" name="Hexagon 29"/>
            <p:cNvSpPr/>
            <p:nvPr/>
          </p:nvSpPr>
          <p:spPr>
            <a:xfrm rot="5400000">
              <a:off x="1373795" y="885049"/>
              <a:ext cx="932144" cy="841044"/>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7" name="Hexagon 30"/>
            <p:cNvSpPr/>
            <p:nvPr/>
          </p:nvSpPr>
          <p:spPr>
            <a:xfrm rot="5400000">
              <a:off x="674058" y="-93094"/>
              <a:ext cx="1131355" cy="1020786"/>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8" name="Hexagon 31"/>
            <p:cNvSpPr/>
            <p:nvPr/>
          </p:nvSpPr>
          <p:spPr>
            <a:xfrm rot="5400000">
              <a:off x="60290" y="-99647"/>
              <a:ext cx="400982" cy="361793"/>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9" name="Hexagon 32"/>
            <p:cNvSpPr/>
            <p:nvPr/>
          </p:nvSpPr>
          <p:spPr>
            <a:xfrm rot="5400000">
              <a:off x="1837301" y="-35150"/>
              <a:ext cx="400982" cy="361793"/>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grpSp>
      <p:sp>
        <p:nvSpPr>
          <p:cNvPr id="20" name="Text Placeholder 2"/>
          <p:cNvSpPr>
            <a:spLocks noGrp="1"/>
          </p:cNvSpPr>
          <p:nvPr>
            <p:ph type="body" sz="quarter" idx="11"/>
          </p:nvPr>
        </p:nvSpPr>
        <p:spPr>
          <a:xfrm>
            <a:off x="632461" y="2145052"/>
            <a:ext cx="10881799" cy="3589107"/>
          </a:xfrm>
          <a:prstGeom prst="rect">
            <a:avLst/>
          </a:prstGeom>
        </p:spPr>
        <p:txBody>
          <a:bodyPr>
            <a:noAutofit/>
          </a:bodyPr>
          <a:lstStyle>
            <a:lvl1pPr>
              <a:defRPr baseline="0">
                <a:latin typeface="Raleway" panose="020B0003030101060003" pitchFamily="34" charset="0"/>
              </a:defRPr>
            </a:lvl1pPr>
          </a:lstStyle>
          <a:p>
            <a:pPr lvl="0"/>
            <a:r>
              <a:rPr lang="en-US" sz="2400"/>
              <a:t>Edit Master text styles</a:t>
            </a:r>
          </a:p>
          <a:p>
            <a:pPr lvl="1"/>
            <a:r>
              <a:rPr lang="en-US" sz="2400"/>
              <a:t>Second level</a:t>
            </a:r>
          </a:p>
        </p:txBody>
      </p:sp>
      <p:sp>
        <p:nvSpPr>
          <p:cNvPr id="21" name="Text Placeholder 10"/>
          <p:cNvSpPr txBox="1">
            <a:spLocks/>
          </p:cNvSpPr>
          <p:nvPr/>
        </p:nvSpPr>
        <p:spPr>
          <a:xfrm>
            <a:off x="6965419" y="4302655"/>
            <a:ext cx="4200575" cy="3850295"/>
          </a:xfrm>
          <a:prstGeom prst="rect">
            <a:avLst/>
          </a:prstGeom>
        </p:spPr>
        <p:txBody>
          <a:bodyPr vert="horz"/>
          <a:lstStyle>
            <a:defPPr marR="0" algn="l" rtl="0">
              <a:lnSpc>
                <a:spcPct val="100000"/>
              </a:lnSpc>
              <a:spcBef>
                <a:spcPts val="0"/>
              </a:spcBef>
              <a:spcAft>
                <a:spcPts val="0"/>
              </a:spcAft>
            </a:defPPr>
            <a:lvl1pPr marL="342900" marR="0" indent="-342900" algn="l" rtl="0" eaLnBrk="1" hangingPunct="1">
              <a:lnSpc>
                <a:spcPct val="100000"/>
              </a:lnSpc>
              <a:spcBef>
                <a:spcPts val="0"/>
              </a:spcBef>
              <a:spcAft>
                <a:spcPts val="0"/>
              </a:spcAft>
              <a:buClr>
                <a:schemeClr val="accent1"/>
              </a:buClr>
              <a:buFont typeface="Lucida Grande"/>
              <a:buChar char="›"/>
              <a:defRPr sz="2000" b="0" i="0" u="none" strike="noStrike" cap="none" baseline="0">
                <a:solidFill>
                  <a:srgbClr val="000000"/>
                </a:solidFill>
                <a:latin typeface="Raleway"/>
                <a:ea typeface="Arial"/>
                <a:cs typeface="Raleway"/>
                <a:sym typeface="Arial"/>
                <a:rtl val="0"/>
              </a:defRPr>
            </a:lvl1pPr>
            <a:lvl2pPr marL="744538" marR="0" indent="-342900" algn="l" rtl="0" eaLnBrk="1" hangingPunct="1">
              <a:lnSpc>
                <a:spcPct val="100000"/>
              </a:lnSpc>
              <a:spcBef>
                <a:spcPts val="0"/>
              </a:spcBef>
              <a:spcAft>
                <a:spcPts val="0"/>
              </a:spcAft>
              <a:buClr>
                <a:schemeClr val="accent1"/>
              </a:buClr>
              <a:buFont typeface="Lucida Grande"/>
              <a:buChar char="›"/>
              <a:tabLst/>
              <a:defRPr sz="2000" b="0" i="0" u="none" strike="noStrike" cap="none" baseline="0">
                <a:solidFill>
                  <a:srgbClr val="000000"/>
                </a:solidFill>
                <a:latin typeface="Raleway"/>
                <a:ea typeface="Arial"/>
                <a:cs typeface="Raleway"/>
                <a:sym typeface="Arial"/>
                <a:rtl val="0"/>
              </a:defRPr>
            </a:lvl2pPr>
            <a:lvl3pPr marL="1085850" marR="0" indent="-342900" algn="l" rtl="0" eaLnBrk="1" hangingPunct="1">
              <a:lnSpc>
                <a:spcPct val="100000"/>
              </a:lnSpc>
              <a:spcBef>
                <a:spcPts val="0"/>
              </a:spcBef>
              <a:spcAft>
                <a:spcPts val="0"/>
              </a:spcAft>
              <a:buClr>
                <a:schemeClr val="accent1"/>
              </a:buClr>
              <a:buFont typeface="Lucida Grande"/>
              <a:buChar char="›"/>
              <a:defRPr sz="2000" b="0" i="0" u="none" strike="noStrike" cap="none" baseline="0">
                <a:solidFill>
                  <a:srgbClr val="000000"/>
                </a:solidFill>
                <a:latin typeface="Raleway"/>
                <a:ea typeface="Arial"/>
                <a:cs typeface="Raleway"/>
                <a:sym typeface="Arial"/>
                <a:rtl val="0"/>
              </a:defRPr>
            </a:lvl3pPr>
            <a:lvl4pPr marL="1487488" marR="0" indent="-342900" algn="l" rtl="0" eaLnBrk="1" hangingPunct="1">
              <a:lnSpc>
                <a:spcPct val="100000"/>
              </a:lnSpc>
              <a:spcBef>
                <a:spcPts val="0"/>
              </a:spcBef>
              <a:spcAft>
                <a:spcPts val="0"/>
              </a:spcAft>
              <a:buClr>
                <a:schemeClr val="accent1"/>
              </a:buClr>
              <a:buFont typeface="Lucida Grande"/>
              <a:buChar char="›"/>
              <a:defRPr sz="2000" b="0" i="0" u="none" strike="noStrike" cap="none" baseline="0">
                <a:solidFill>
                  <a:srgbClr val="000000"/>
                </a:solidFill>
                <a:latin typeface="Raleway"/>
                <a:ea typeface="Arial"/>
                <a:cs typeface="Raleway"/>
                <a:sym typeface="Arial"/>
                <a:rtl val="0"/>
              </a:defRPr>
            </a:lvl4pPr>
            <a:lvl5pPr marL="1828800" marR="0" indent="-342900" algn="l" rtl="0" eaLnBrk="1" hangingPunct="1">
              <a:lnSpc>
                <a:spcPct val="100000"/>
              </a:lnSpc>
              <a:spcBef>
                <a:spcPts val="0"/>
              </a:spcBef>
              <a:spcAft>
                <a:spcPts val="0"/>
              </a:spcAft>
              <a:buClr>
                <a:schemeClr val="accent1"/>
              </a:buClr>
              <a:buFont typeface="Lucida Grande"/>
              <a:buChar char="›"/>
              <a:tabLst/>
              <a:defRPr sz="2000" b="0" i="0" u="none" strike="noStrike" cap="none" baseline="0">
                <a:solidFill>
                  <a:srgbClr val="000000"/>
                </a:solidFill>
                <a:latin typeface="Raleway"/>
                <a:ea typeface="Arial"/>
                <a:cs typeface="Raleway"/>
                <a:sym typeface="Arial"/>
                <a:rtl val="0"/>
              </a:defRPr>
            </a:lvl5pPr>
            <a:lvl6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indent="0">
              <a:buNone/>
            </a:pPr>
            <a:r>
              <a:rPr lang="en-US" sz="2667" b="1" dirty="0">
                <a:solidFill>
                  <a:schemeClr val="tx1"/>
                </a:solidFill>
              </a:rPr>
              <a:t>First and Last Name, </a:t>
            </a:r>
            <a:r>
              <a:rPr lang="en-US" sz="2667" dirty="0">
                <a:solidFill>
                  <a:schemeClr val="tx1"/>
                </a:solidFill>
              </a:rPr>
              <a:t>Company Name</a:t>
            </a:r>
          </a:p>
          <a:p>
            <a:pPr marL="0" indent="0">
              <a:buNone/>
            </a:pPr>
            <a:r>
              <a:rPr lang="en-US" sz="2667" dirty="0">
                <a:solidFill>
                  <a:schemeClr val="tx1"/>
                </a:solidFill>
              </a:rPr>
              <a:t>Title</a:t>
            </a:r>
          </a:p>
        </p:txBody>
      </p:sp>
      <p:sp>
        <p:nvSpPr>
          <p:cNvPr id="22" name="TextBox 21"/>
          <p:cNvSpPr txBox="1"/>
          <p:nvPr/>
        </p:nvSpPr>
        <p:spPr>
          <a:xfrm>
            <a:off x="4931525" y="4456780"/>
            <a:ext cx="1975104" cy="1569660"/>
          </a:xfrm>
          <a:prstGeom prst="rect">
            <a:avLst/>
          </a:prstGeom>
          <a:noFill/>
        </p:spPr>
        <p:txBody>
          <a:bodyPr wrap="square" rtlCol="0">
            <a:spAutoFit/>
          </a:bodyPr>
          <a:lstStyle/>
          <a:p>
            <a:r>
              <a:rPr lang="en-US" sz="2400" dirty="0">
                <a:solidFill>
                  <a:schemeClr val="accent1"/>
                </a:solidFill>
                <a:latin typeface="Raleway"/>
                <a:cs typeface="Raleway"/>
              </a:rPr>
              <a:t>Add Company Logo here, </a:t>
            </a:r>
          </a:p>
          <a:p>
            <a:r>
              <a:rPr lang="en-US" sz="2400" dirty="0">
                <a:solidFill>
                  <a:schemeClr val="accent1"/>
                </a:solidFill>
                <a:latin typeface="Raleway"/>
                <a:cs typeface="Raleway"/>
              </a:rPr>
              <a:t>if available.</a:t>
            </a:r>
          </a:p>
        </p:txBody>
      </p:sp>
    </p:spTree>
    <p:extLst>
      <p:ext uri="{BB962C8B-B14F-4D97-AF65-F5344CB8AC3E}">
        <p14:creationId xmlns:p14="http://schemas.microsoft.com/office/powerpoint/2010/main" val="1767532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Red Header">
    <p:spTree>
      <p:nvGrpSpPr>
        <p:cNvPr id="1" name="Shape 391"/>
        <p:cNvGrpSpPr/>
        <p:nvPr/>
      </p:nvGrpSpPr>
      <p:grpSpPr>
        <a:xfrm>
          <a:off x="0" y="0"/>
          <a:ext cx="0" cy="0"/>
          <a:chOff x="0" y="0"/>
          <a:chExt cx="0" cy="0"/>
        </a:xfrm>
      </p:grpSpPr>
      <p:pic>
        <p:nvPicPr>
          <p:cNvPr id="8" name="Picture 7"/>
          <p:cNvPicPr>
            <a:picLocks noChangeAspect="1"/>
          </p:cNvPicPr>
          <p:nvPr/>
        </p:nvPicPr>
        <p:blipFill rotWithShape="1">
          <a:blip r:embed="rId2"/>
          <a:srcRect b="70487"/>
          <a:stretch/>
        </p:blipFill>
        <p:spPr>
          <a:xfrm>
            <a:off x="0" y="-9492"/>
            <a:ext cx="12204859" cy="2026127"/>
          </a:xfrm>
          <a:prstGeom prst="rect">
            <a:avLst/>
          </a:prstGeom>
        </p:spPr>
      </p:pic>
      <p:sp>
        <p:nvSpPr>
          <p:cNvPr id="393" name="Shape 393"/>
          <p:cNvSpPr txBox="1"/>
          <p:nvPr/>
        </p:nvSpPr>
        <p:spPr>
          <a:xfrm>
            <a:off x="711200" y="579437"/>
            <a:ext cx="10972800" cy="1143200"/>
          </a:xfrm>
          <a:prstGeom prst="rect">
            <a:avLst/>
          </a:prstGeom>
          <a:noFill/>
          <a:ln>
            <a:noFill/>
          </a:ln>
        </p:spPr>
        <p:txBody>
          <a:bodyPr lIns="121900" tIns="121900" rIns="121900" bIns="121900" anchor="t" anchorCtr="0">
            <a:noAutofit/>
          </a:bodyPr>
          <a:lstStyle/>
          <a:p>
            <a:pPr lvl="0" rtl="0">
              <a:spcBef>
                <a:spcPts val="0"/>
              </a:spcBef>
              <a:buNone/>
            </a:pPr>
            <a:endParaRPr lang="en" sz="6400" b="1" dirty="0">
              <a:solidFill>
                <a:srgbClr val="FFFFFF"/>
              </a:solidFill>
              <a:latin typeface="Raleway"/>
              <a:ea typeface="Raleway"/>
              <a:cs typeface="Raleway"/>
              <a:sym typeface="Raleway"/>
            </a:endParaRPr>
          </a:p>
        </p:txBody>
      </p:sp>
      <p:sp>
        <p:nvSpPr>
          <p:cNvPr id="5" name="Shape 349"/>
          <p:cNvSpPr txBox="1">
            <a:spLocks noGrp="1"/>
          </p:cNvSpPr>
          <p:nvPr>
            <p:ph type="title" hasCustomPrompt="1"/>
          </p:nvPr>
        </p:nvSpPr>
        <p:spPr>
          <a:xfrm>
            <a:off x="609600" y="312770"/>
            <a:ext cx="10972800" cy="1409868"/>
          </a:xfrm>
          <a:prstGeom prst="rect">
            <a:avLst/>
          </a:prstGeom>
        </p:spPr>
        <p:txBody>
          <a:bodyPr lIns="91425" tIns="91425" rIns="91425" bIns="91425" anchor="ctr" anchorCtr="0"/>
          <a:lstStyle>
            <a:lvl1pPr rtl="0">
              <a:spcBef>
                <a:spcPts val="0"/>
              </a:spcBef>
              <a:buNone/>
              <a:defRPr sz="3733">
                <a:solidFill>
                  <a:schemeClr val="bg1"/>
                </a:solidFill>
              </a:defRPr>
            </a:lvl1pPr>
            <a:lvl2pPr rtl="0">
              <a:spcBef>
                <a:spcPts val="0"/>
              </a:spcBef>
              <a:buNone/>
              <a:defRPr/>
            </a:lvl2pPr>
            <a:lvl3pPr rtl="0">
              <a:spcBef>
                <a:spcPts val="0"/>
              </a:spcBef>
              <a:buNone/>
              <a:defRPr/>
            </a:lvl3pPr>
            <a:lvl4pPr rtl="0">
              <a:spcBef>
                <a:spcPts val="0"/>
              </a:spcBef>
              <a:buNone/>
              <a:defRPr/>
            </a:lvl4pPr>
            <a:lvl5pPr rtl="0">
              <a:spcBef>
                <a:spcPts val="0"/>
              </a:spcBef>
              <a:buNone/>
              <a:defRPr/>
            </a:lvl5pPr>
            <a:lvl6pPr rtl="0">
              <a:spcBef>
                <a:spcPts val="0"/>
              </a:spcBef>
              <a:buNone/>
              <a:defRPr/>
            </a:lvl6pPr>
            <a:lvl7pPr rtl="0">
              <a:spcBef>
                <a:spcPts val="0"/>
              </a:spcBef>
              <a:buNone/>
              <a:defRPr/>
            </a:lvl7pPr>
            <a:lvl8pPr rtl="0">
              <a:spcBef>
                <a:spcPts val="0"/>
              </a:spcBef>
              <a:buNone/>
              <a:defRPr/>
            </a:lvl8pPr>
            <a:lvl9pPr>
              <a:spcBef>
                <a:spcPts val="0"/>
              </a:spcBef>
              <a:buNone/>
              <a:defRPr/>
            </a:lvl9pPr>
          </a:lstStyle>
          <a:p>
            <a:r>
              <a:rPr lang="en-US" dirty="0"/>
              <a:t>CLICK TO EDIT MASTER TITLE STYLE</a:t>
            </a:r>
            <a:endParaRPr dirty="0"/>
          </a:p>
        </p:txBody>
      </p:sp>
      <p:sp>
        <p:nvSpPr>
          <p:cNvPr id="6" name="Text Placeholder 2"/>
          <p:cNvSpPr>
            <a:spLocks noGrp="1"/>
          </p:cNvSpPr>
          <p:nvPr>
            <p:ph type="body" sz="quarter" idx="10"/>
          </p:nvPr>
        </p:nvSpPr>
        <p:spPr>
          <a:xfrm>
            <a:off x="609599" y="2275664"/>
            <a:ext cx="10229508" cy="4225907"/>
          </a:xfrm>
          <a:prstGeom prst="rect">
            <a:avLst/>
          </a:prstGeom>
        </p:spPr>
        <p:txBody>
          <a:bodyPr vert="horz"/>
          <a:lstStyle>
            <a:lvl1pPr marL="457189" indent="-457189">
              <a:buClr>
                <a:schemeClr val="accent1"/>
              </a:buClr>
              <a:buFont typeface="Lucida Grande"/>
              <a:buChar char="›"/>
              <a:defRPr sz="2667">
                <a:latin typeface="Raleway"/>
                <a:cs typeface="Raleway"/>
              </a:defRPr>
            </a:lvl1pPr>
            <a:lvl2pPr marL="992693" indent="-457189">
              <a:buClr>
                <a:schemeClr val="accent1"/>
              </a:buClr>
              <a:buFont typeface="Lucida Grande"/>
              <a:buChar char="›"/>
              <a:tabLst/>
              <a:defRPr sz="2667">
                <a:latin typeface="Raleway"/>
                <a:cs typeface="Raleway"/>
              </a:defRPr>
            </a:lvl2pPr>
            <a:lvl3pPr marL="1447764" indent="-457189">
              <a:buClr>
                <a:schemeClr val="accent1"/>
              </a:buClr>
              <a:buFont typeface="Lucida Grande"/>
              <a:buChar char="›"/>
              <a:defRPr sz="2667">
                <a:latin typeface="Raleway"/>
                <a:cs typeface="Raleway"/>
              </a:defRPr>
            </a:lvl3pPr>
            <a:lvl4pPr marL="1983268" indent="-457189">
              <a:buClr>
                <a:schemeClr val="accent1"/>
              </a:buClr>
              <a:buFont typeface="Lucida Grande"/>
              <a:buChar char="›"/>
              <a:defRPr sz="2667">
                <a:latin typeface="Raleway"/>
                <a:cs typeface="Raleway"/>
              </a:defRPr>
            </a:lvl4pPr>
            <a:lvl5pPr marL="2438339" indent="-457189">
              <a:buClr>
                <a:schemeClr val="accent1"/>
              </a:buClr>
              <a:buFont typeface="Lucida Grande"/>
              <a:buChar char="›"/>
              <a:tabLst/>
              <a:defRPr sz="2667">
                <a:latin typeface="Raleway"/>
                <a:cs typeface="Raleway"/>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3"/>
          <p:cNvSpPr>
            <a:spLocks noGrp="1"/>
          </p:cNvSpPr>
          <p:nvPr>
            <p:ph type="sldNum" sz="quarter" idx="4"/>
          </p:nvPr>
        </p:nvSpPr>
        <p:spPr>
          <a:xfrm>
            <a:off x="12859" y="6488297"/>
            <a:ext cx="804184" cy="366183"/>
          </a:xfrm>
          <a:prstGeom prst="rect">
            <a:avLst/>
          </a:prstGeom>
        </p:spPr>
        <p:txBody>
          <a:bodyPr vert="horz" lIns="91440" tIns="45720" rIns="91440" bIns="45720" rtlCol="0" anchor="ctr"/>
          <a:lstStyle>
            <a:lvl1pPr algn="l">
              <a:defRPr sz="1200">
                <a:solidFill>
                  <a:schemeClr val="bg2"/>
                </a:solidFill>
                <a:latin typeface="Helvetica Neue"/>
                <a:cs typeface="Helvetica Neue"/>
              </a:defRPr>
            </a:lvl1pPr>
          </a:lstStyle>
          <a:p>
            <a:fld id="{61233CA2-E532-4ED3-9C37-D2A1D669B991}" type="slidenum">
              <a:rPr lang="en-US" smtClean="0"/>
              <a:t>‹#›</a:t>
            </a:fld>
            <a:endParaRPr lang="en-US"/>
          </a:p>
        </p:txBody>
      </p:sp>
      <p:pic>
        <p:nvPicPr>
          <p:cNvPr id="9" name="Picture 8">
            <a:extLst>
              <a:ext uri="{FF2B5EF4-FFF2-40B4-BE49-F238E27FC236}">
                <a16:creationId xmlns:a16="http://schemas.microsoft.com/office/drawing/2014/main" id="{4BEFF08B-1190-4940-BCFE-4DEB3DD6D1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0486"/>
          <a:stretch>
            <a:fillRect/>
          </a:stretch>
        </p:blipFill>
        <p:spPr bwMode="auto">
          <a:xfrm>
            <a:off x="1" y="-8467"/>
            <a:ext cx="12204700" cy="202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92989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Red Header with Hexagon Pattern">
    <p:spTree>
      <p:nvGrpSpPr>
        <p:cNvPr id="1" name="Shape 391"/>
        <p:cNvGrpSpPr/>
        <p:nvPr/>
      </p:nvGrpSpPr>
      <p:grpSpPr>
        <a:xfrm>
          <a:off x="0" y="0"/>
          <a:ext cx="0" cy="0"/>
          <a:chOff x="0" y="0"/>
          <a:chExt cx="0" cy="0"/>
        </a:xfrm>
      </p:grpSpPr>
      <p:grpSp>
        <p:nvGrpSpPr>
          <p:cNvPr id="9" name="Group 9"/>
          <p:cNvGrpSpPr/>
          <p:nvPr/>
        </p:nvGrpSpPr>
        <p:grpSpPr>
          <a:xfrm>
            <a:off x="9341197" y="1915743"/>
            <a:ext cx="3035211" cy="2672624"/>
            <a:chOff x="79884" y="-148379"/>
            <a:chExt cx="2180505" cy="1920022"/>
          </a:xfrm>
        </p:grpSpPr>
        <p:sp>
          <p:nvSpPr>
            <p:cNvPr id="10" name="Hexagon 16"/>
            <p:cNvSpPr/>
            <p:nvPr/>
          </p:nvSpPr>
          <p:spPr>
            <a:xfrm rot="5400000">
              <a:off x="700818" y="1042239"/>
              <a:ext cx="583711" cy="526664"/>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1" name="Hexagon 17"/>
            <p:cNvSpPr/>
            <p:nvPr/>
          </p:nvSpPr>
          <p:spPr>
            <a:xfrm rot="5400000">
              <a:off x="1373795" y="885049"/>
              <a:ext cx="932144" cy="841044"/>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2" name="Hexagon 18"/>
            <p:cNvSpPr/>
            <p:nvPr/>
          </p:nvSpPr>
          <p:spPr>
            <a:xfrm rot="5400000">
              <a:off x="674058" y="-93094"/>
              <a:ext cx="1131355" cy="1020786"/>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3" name="Hexagon 19"/>
            <p:cNvSpPr/>
            <p:nvPr/>
          </p:nvSpPr>
          <p:spPr>
            <a:xfrm rot="5400000">
              <a:off x="60290" y="-99647"/>
              <a:ext cx="400982" cy="361793"/>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4" name="Hexagon 20"/>
            <p:cNvSpPr/>
            <p:nvPr/>
          </p:nvSpPr>
          <p:spPr>
            <a:xfrm rot="5400000">
              <a:off x="1837301" y="-35150"/>
              <a:ext cx="400982" cy="361793"/>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grpSp>
      <p:grpSp>
        <p:nvGrpSpPr>
          <p:cNvPr id="15" name="Group 27"/>
          <p:cNvGrpSpPr/>
          <p:nvPr/>
        </p:nvGrpSpPr>
        <p:grpSpPr>
          <a:xfrm>
            <a:off x="-115210" y="3703939"/>
            <a:ext cx="3035211" cy="2672624"/>
            <a:chOff x="79884" y="-148379"/>
            <a:chExt cx="2180505" cy="1920022"/>
          </a:xfrm>
        </p:grpSpPr>
        <p:sp>
          <p:nvSpPr>
            <p:cNvPr id="16" name="Hexagon 28"/>
            <p:cNvSpPr/>
            <p:nvPr/>
          </p:nvSpPr>
          <p:spPr>
            <a:xfrm rot="5400000">
              <a:off x="700818" y="1042239"/>
              <a:ext cx="583711" cy="526664"/>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7" name="Hexagon 29"/>
            <p:cNvSpPr/>
            <p:nvPr/>
          </p:nvSpPr>
          <p:spPr>
            <a:xfrm rot="5400000">
              <a:off x="1373795" y="885049"/>
              <a:ext cx="932144" cy="841044"/>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8" name="Hexagon 30"/>
            <p:cNvSpPr/>
            <p:nvPr/>
          </p:nvSpPr>
          <p:spPr>
            <a:xfrm rot="5400000">
              <a:off x="674058" y="-93094"/>
              <a:ext cx="1131355" cy="1020786"/>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9" name="Hexagon 31"/>
            <p:cNvSpPr/>
            <p:nvPr/>
          </p:nvSpPr>
          <p:spPr>
            <a:xfrm rot="5400000">
              <a:off x="60290" y="-99647"/>
              <a:ext cx="400982" cy="361793"/>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20" name="Hexagon 32"/>
            <p:cNvSpPr/>
            <p:nvPr/>
          </p:nvSpPr>
          <p:spPr>
            <a:xfrm rot="5400000">
              <a:off x="1837301" y="-35150"/>
              <a:ext cx="400982" cy="361793"/>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grpSp>
      <p:pic>
        <p:nvPicPr>
          <p:cNvPr id="8" name="Picture 7"/>
          <p:cNvPicPr>
            <a:picLocks noChangeAspect="1"/>
          </p:cNvPicPr>
          <p:nvPr/>
        </p:nvPicPr>
        <p:blipFill rotWithShape="1">
          <a:blip r:embed="rId2"/>
          <a:srcRect b="70487"/>
          <a:stretch/>
        </p:blipFill>
        <p:spPr>
          <a:xfrm>
            <a:off x="0" y="-9492"/>
            <a:ext cx="12204859" cy="2026127"/>
          </a:xfrm>
          <a:prstGeom prst="rect">
            <a:avLst/>
          </a:prstGeom>
        </p:spPr>
      </p:pic>
      <p:sp>
        <p:nvSpPr>
          <p:cNvPr id="393" name="Shape 393"/>
          <p:cNvSpPr txBox="1"/>
          <p:nvPr/>
        </p:nvSpPr>
        <p:spPr>
          <a:xfrm>
            <a:off x="711200" y="579437"/>
            <a:ext cx="10972800" cy="1143200"/>
          </a:xfrm>
          <a:prstGeom prst="rect">
            <a:avLst/>
          </a:prstGeom>
          <a:noFill/>
          <a:ln>
            <a:noFill/>
          </a:ln>
        </p:spPr>
        <p:txBody>
          <a:bodyPr lIns="121900" tIns="121900" rIns="121900" bIns="121900" anchor="t" anchorCtr="0">
            <a:noAutofit/>
          </a:bodyPr>
          <a:lstStyle/>
          <a:p>
            <a:pPr lvl="0" rtl="0">
              <a:spcBef>
                <a:spcPts val="0"/>
              </a:spcBef>
              <a:buNone/>
            </a:pPr>
            <a:endParaRPr lang="en" sz="6400" b="1" dirty="0">
              <a:solidFill>
                <a:srgbClr val="FFFFFF"/>
              </a:solidFill>
              <a:latin typeface="Raleway"/>
              <a:ea typeface="Raleway"/>
              <a:cs typeface="Raleway"/>
              <a:sym typeface="Raleway"/>
            </a:endParaRPr>
          </a:p>
        </p:txBody>
      </p:sp>
      <p:sp>
        <p:nvSpPr>
          <p:cNvPr id="5" name="Shape 349"/>
          <p:cNvSpPr txBox="1">
            <a:spLocks noGrp="1"/>
          </p:cNvSpPr>
          <p:nvPr>
            <p:ph type="title" hasCustomPrompt="1"/>
          </p:nvPr>
        </p:nvSpPr>
        <p:spPr>
          <a:xfrm>
            <a:off x="609600" y="312770"/>
            <a:ext cx="10972800" cy="1409868"/>
          </a:xfrm>
          <a:prstGeom prst="rect">
            <a:avLst/>
          </a:prstGeom>
        </p:spPr>
        <p:txBody>
          <a:bodyPr lIns="91425" tIns="91425" rIns="91425" bIns="91425" anchor="ctr" anchorCtr="0"/>
          <a:lstStyle>
            <a:lvl1pPr rtl="0">
              <a:spcBef>
                <a:spcPts val="0"/>
              </a:spcBef>
              <a:buNone/>
              <a:defRPr sz="3733">
                <a:solidFill>
                  <a:schemeClr val="bg1"/>
                </a:solidFill>
              </a:defRPr>
            </a:lvl1pPr>
            <a:lvl2pPr rtl="0">
              <a:spcBef>
                <a:spcPts val="0"/>
              </a:spcBef>
              <a:buNone/>
              <a:defRPr/>
            </a:lvl2pPr>
            <a:lvl3pPr rtl="0">
              <a:spcBef>
                <a:spcPts val="0"/>
              </a:spcBef>
              <a:buNone/>
              <a:defRPr/>
            </a:lvl3pPr>
            <a:lvl4pPr rtl="0">
              <a:spcBef>
                <a:spcPts val="0"/>
              </a:spcBef>
              <a:buNone/>
              <a:defRPr/>
            </a:lvl4pPr>
            <a:lvl5pPr rtl="0">
              <a:spcBef>
                <a:spcPts val="0"/>
              </a:spcBef>
              <a:buNone/>
              <a:defRPr/>
            </a:lvl5pPr>
            <a:lvl6pPr rtl="0">
              <a:spcBef>
                <a:spcPts val="0"/>
              </a:spcBef>
              <a:buNone/>
              <a:defRPr/>
            </a:lvl6pPr>
            <a:lvl7pPr rtl="0">
              <a:spcBef>
                <a:spcPts val="0"/>
              </a:spcBef>
              <a:buNone/>
              <a:defRPr/>
            </a:lvl7pPr>
            <a:lvl8pPr rtl="0">
              <a:spcBef>
                <a:spcPts val="0"/>
              </a:spcBef>
              <a:buNone/>
              <a:defRPr/>
            </a:lvl8pPr>
            <a:lvl9pPr>
              <a:spcBef>
                <a:spcPts val="0"/>
              </a:spcBef>
              <a:buNone/>
              <a:defRPr/>
            </a:lvl9pPr>
          </a:lstStyle>
          <a:p>
            <a:r>
              <a:rPr lang="en-US" dirty="0"/>
              <a:t>CLICK TO EDIT MASTER TITLE STYLE</a:t>
            </a:r>
            <a:endParaRPr dirty="0"/>
          </a:p>
        </p:txBody>
      </p:sp>
      <p:sp>
        <p:nvSpPr>
          <p:cNvPr id="6" name="Text Placeholder 2"/>
          <p:cNvSpPr>
            <a:spLocks noGrp="1"/>
          </p:cNvSpPr>
          <p:nvPr>
            <p:ph type="body" sz="quarter" idx="10"/>
          </p:nvPr>
        </p:nvSpPr>
        <p:spPr>
          <a:xfrm>
            <a:off x="609599" y="2275664"/>
            <a:ext cx="10229508" cy="4225907"/>
          </a:xfrm>
          <a:prstGeom prst="rect">
            <a:avLst/>
          </a:prstGeom>
        </p:spPr>
        <p:txBody>
          <a:bodyPr vert="horz"/>
          <a:lstStyle>
            <a:lvl1pPr marL="457189" indent="-457189">
              <a:buClr>
                <a:schemeClr val="accent1"/>
              </a:buClr>
              <a:buFont typeface="Lucida Grande"/>
              <a:buChar char="›"/>
              <a:defRPr sz="2667">
                <a:latin typeface="Raleway"/>
                <a:cs typeface="Raleway"/>
              </a:defRPr>
            </a:lvl1pPr>
            <a:lvl2pPr marL="992693" indent="-457189">
              <a:buClr>
                <a:schemeClr val="accent1"/>
              </a:buClr>
              <a:buFont typeface="Lucida Grande"/>
              <a:buChar char="›"/>
              <a:tabLst/>
              <a:defRPr sz="2667">
                <a:latin typeface="Raleway"/>
                <a:cs typeface="Raleway"/>
              </a:defRPr>
            </a:lvl2pPr>
            <a:lvl3pPr marL="1447764" indent="-457189">
              <a:buClr>
                <a:schemeClr val="accent1"/>
              </a:buClr>
              <a:buFont typeface="Lucida Grande"/>
              <a:buChar char="›"/>
              <a:defRPr sz="2667">
                <a:latin typeface="Raleway"/>
                <a:cs typeface="Raleway"/>
              </a:defRPr>
            </a:lvl3pPr>
            <a:lvl4pPr marL="1983268" indent="-457189">
              <a:buClr>
                <a:schemeClr val="accent1"/>
              </a:buClr>
              <a:buFont typeface="Lucida Grande"/>
              <a:buChar char="›"/>
              <a:defRPr sz="2667">
                <a:latin typeface="Raleway"/>
                <a:cs typeface="Raleway"/>
              </a:defRPr>
            </a:lvl4pPr>
            <a:lvl5pPr marL="2438339" indent="-457189">
              <a:buClr>
                <a:schemeClr val="accent1"/>
              </a:buClr>
              <a:buFont typeface="Lucida Grande"/>
              <a:buChar char="›"/>
              <a:tabLst/>
              <a:defRPr sz="2667">
                <a:latin typeface="Raleway"/>
                <a:cs typeface="Raleway"/>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3"/>
          <p:cNvSpPr>
            <a:spLocks noGrp="1"/>
          </p:cNvSpPr>
          <p:nvPr>
            <p:ph type="sldNum" sz="quarter" idx="4"/>
          </p:nvPr>
        </p:nvSpPr>
        <p:spPr>
          <a:xfrm>
            <a:off x="12859" y="6488297"/>
            <a:ext cx="804184" cy="366183"/>
          </a:xfrm>
          <a:prstGeom prst="rect">
            <a:avLst/>
          </a:prstGeom>
        </p:spPr>
        <p:txBody>
          <a:bodyPr vert="horz" lIns="91440" tIns="45720" rIns="91440" bIns="45720" rtlCol="0" anchor="ctr"/>
          <a:lstStyle>
            <a:lvl1pPr algn="l">
              <a:defRPr sz="1200">
                <a:solidFill>
                  <a:schemeClr val="bg2"/>
                </a:solidFill>
                <a:latin typeface="Helvetica Neue"/>
                <a:cs typeface="Helvetica Neue"/>
              </a:defRPr>
            </a:lvl1pPr>
          </a:lstStyle>
          <a:p>
            <a:fld id="{61233CA2-E532-4ED3-9C37-D2A1D669B991}" type="slidenum">
              <a:rPr lang="en-US" smtClean="0"/>
              <a:t>‹#›</a:t>
            </a:fld>
            <a:endParaRPr lang="en-US"/>
          </a:p>
        </p:txBody>
      </p:sp>
    </p:spTree>
    <p:extLst>
      <p:ext uri="{BB962C8B-B14F-4D97-AF65-F5344CB8AC3E}">
        <p14:creationId xmlns:p14="http://schemas.microsoft.com/office/powerpoint/2010/main" val="1606214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MI TEMPLATE - Chart 11">
    <p:spTree>
      <p:nvGrpSpPr>
        <p:cNvPr id="1" name="Shape 354"/>
        <p:cNvGrpSpPr/>
        <p:nvPr/>
      </p:nvGrpSpPr>
      <p:grpSpPr>
        <a:xfrm>
          <a:off x="0" y="0"/>
          <a:ext cx="0" cy="0"/>
          <a:chOff x="0" y="0"/>
          <a:chExt cx="0" cy="0"/>
        </a:xfrm>
      </p:grpSpPr>
      <p:pic>
        <p:nvPicPr>
          <p:cNvPr id="355" name="Shape 355"/>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357" name="Shape 357"/>
          <p:cNvGrpSpPr/>
          <p:nvPr/>
        </p:nvGrpSpPr>
        <p:grpSpPr>
          <a:xfrm>
            <a:off x="7807793" y="2885967"/>
            <a:ext cx="1196800" cy="1741733"/>
            <a:chOff x="5855845" y="2164475"/>
            <a:chExt cx="897600" cy="1306300"/>
          </a:xfrm>
        </p:grpSpPr>
        <p:cxnSp>
          <p:nvCxnSpPr>
            <p:cNvPr id="358" name="Shape 358"/>
            <p:cNvCxnSpPr/>
            <p:nvPr/>
          </p:nvCxnSpPr>
          <p:spPr>
            <a:xfrm rot="10800000">
              <a:off x="5855845" y="2164475"/>
              <a:ext cx="897600" cy="0"/>
            </a:xfrm>
            <a:prstGeom prst="straightConnector1">
              <a:avLst/>
            </a:prstGeom>
            <a:noFill/>
            <a:ln w="19050" cap="flat">
              <a:solidFill>
                <a:srgbClr val="CCCCCC"/>
              </a:solidFill>
              <a:prstDash val="solid"/>
              <a:round/>
              <a:headEnd type="none" w="lg" len="lg"/>
              <a:tailEnd type="oval" w="lg" len="lg"/>
            </a:ln>
          </p:spPr>
        </p:cxnSp>
        <p:cxnSp>
          <p:nvCxnSpPr>
            <p:cNvPr id="359" name="Shape 359"/>
            <p:cNvCxnSpPr/>
            <p:nvPr/>
          </p:nvCxnSpPr>
          <p:spPr>
            <a:xfrm rot="10800000">
              <a:off x="5855845" y="2599908"/>
              <a:ext cx="897600" cy="0"/>
            </a:xfrm>
            <a:prstGeom prst="straightConnector1">
              <a:avLst/>
            </a:prstGeom>
            <a:noFill/>
            <a:ln w="19050" cap="flat">
              <a:solidFill>
                <a:srgbClr val="CCCCCC"/>
              </a:solidFill>
              <a:prstDash val="solid"/>
              <a:round/>
              <a:headEnd type="none" w="lg" len="lg"/>
              <a:tailEnd type="oval" w="lg" len="lg"/>
            </a:ln>
          </p:spPr>
        </p:cxnSp>
        <p:cxnSp>
          <p:nvCxnSpPr>
            <p:cNvPr id="360" name="Shape 360"/>
            <p:cNvCxnSpPr/>
            <p:nvPr/>
          </p:nvCxnSpPr>
          <p:spPr>
            <a:xfrm rot="10800000">
              <a:off x="5855845" y="3035341"/>
              <a:ext cx="897600" cy="0"/>
            </a:xfrm>
            <a:prstGeom prst="straightConnector1">
              <a:avLst/>
            </a:prstGeom>
            <a:noFill/>
            <a:ln w="19050" cap="flat">
              <a:solidFill>
                <a:srgbClr val="CCCCCC"/>
              </a:solidFill>
              <a:prstDash val="solid"/>
              <a:round/>
              <a:headEnd type="none" w="lg" len="lg"/>
              <a:tailEnd type="oval" w="lg" len="lg"/>
            </a:ln>
          </p:spPr>
        </p:cxnSp>
        <p:cxnSp>
          <p:nvCxnSpPr>
            <p:cNvPr id="361" name="Shape 361"/>
            <p:cNvCxnSpPr/>
            <p:nvPr/>
          </p:nvCxnSpPr>
          <p:spPr>
            <a:xfrm rot="10800000">
              <a:off x="5855845" y="3470775"/>
              <a:ext cx="897600" cy="0"/>
            </a:xfrm>
            <a:prstGeom prst="straightConnector1">
              <a:avLst/>
            </a:prstGeom>
            <a:noFill/>
            <a:ln w="19050" cap="flat">
              <a:solidFill>
                <a:srgbClr val="CCCCCC"/>
              </a:solidFill>
              <a:prstDash val="solid"/>
              <a:round/>
              <a:headEnd type="none" w="lg" len="lg"/>
              <a:tailEnd type="oval" w="lg" len="lg"/>
            </a:ln>
          </p:spPr>
        </p:cxnSp>
      </p:grpSp>
      <p:grpSp>
        <p:nvGrpSpPr>
          <p:cNvPr id="362" name="Shape 362"/>
          <p:cNvGrpSpPr/>
          <p:nvPr/>
        </p:nvGrpSpPr>
        <p:grpSpPr>
          <a:xfrm>
            <a:off x="3290088" y="2885967"/>
            <a:ext cx="1196800" cy="1741733"/>
            <a:chOff x="5855845" y="2164475"/>
            <a:chExt cx="897600" cy="1306300"/>
          </a:xfrm>
        </p:grpSpPr>
        <p:cxnSp>
          <p:nvCxnSpPr>
            <p:cNvPr id="363" name="Shape 363"/>
            <p:cNvCxnSpPr/>
            <p:nvPr/>
          </p:nvCxnSpPr>
          <p:spPr>
            <a:xfrm rot="10800000">
              <a:off x="5855845" y="2164475"/>
              <a:ext cx="897600" cy="0"/>
            </a:xfrm>
            <a:prstGeom prst="straightConnector1">
              <a:avLst/>
            </a:prstGeom>
            <a:noFill/>
            <a:ln w="19050" cap="flat">
              <a:solidFill>
                <a:srgbClr val="CCCCCC"/>
              </a:solidFill>
              <a:prstDash val="solid"/>
              <a:round/>
              <a:headEnd type="oval" w="lg" len="lg"/>
              <a:tailEnd type="none" w="lg" len="lg"/>
            </a:ln>
          </p:spPr>
        </p:cxnSp>
        <p:cxnSp>
          <p:nvCxnSpPr>
            <p:cNvPr id="364" name="Shape 364"/>
            <p:cNvCxnSpPr/>
            <p:nvPr/>
          </p:nvCxnSpPr>
          <p:spPr>
            <a:xfrm rot="10800000">
              <a:off x="5855845" y="2599908"/>
              <a:ext cx="897600" cy="0"/>
            </a:xfrm>
            <a:prstGeom prst="straightConnector1">
              <a:avLst/>
            </a:prstGeom>
            <a:noFill/>
            <a:ln w="19050" cap="flat">
              <a:solidFill>
                <a:srgbClr val="CCCCCC"/>
              </a:solidFill>
              <a:prstDash val="solid"/>
              <a:round/>
              <a:headEnd type="oval" w="lg" len="lg"/>
              <a:tailEnd type="none" w="lg" len="lg"/>
            </a:ln>
          </p:spPr>
        </p:cxnSp>
        <p:cxnSp>
          <p:nvCxnSpPr>
            <p:cNvPr id="365" name="Shape 365"/>
            <p:cNvCxnSpPr/>
            <p:nvPr/>
          </p:nvCxnSpPr>
          <p:spPr>
            <a:xfrm rot="10800000">
              <a:off x="5855845" y="3035341"/>
              <a:ext cx="897600" cy="0"/>
            </a:xfrm>
            <a:prstGeom prst="straightConnector1">
              <a:avLst/>
            </a:prstGeom>
            <a:noFill/>
            <a:ln w="19050" cap="flat">
              <a:solidFill>
                <a:srgbClr val="CCCCCC"/>
              </a:solidFill>
              <a:prstDash val="solid"/>
              <a:round/>
              <a:headEnd type="oval" w="lg" len="lg"/>
              <a:tailEnd type="none" w="lg" len="lg"/>
            </a:ln>
          </p:spPr>
        </p:cxnSp>
        <p:cxnSp>
          <p:nvCxnSpPr>
            <p:cNvPr id="366" name="Shape 366"/>
            <p:cNvCxnSpPr/>
            <p:nvPr/>
          </p:nvCxnSpPr>
          <p:spPr>
            <a:xfrm rot="10800000">
              <a:off x="5855845" y="3470775"/>
              <a:ext cx="897600" cy="0"/>
            </a:xfrm>
            <a:prstGeom prst="straightConnector1">
              <a:avLst/>
            </a:prstGeom>
            <a:noFill/>
            <a:ln w="19050" cap="flat">
              <a:solidFill>
                <a:srgbClr val="CCCCCC"/>
              </a:solidFill>
              <a:prstDash val="solid"/>
              <a:round/>
              <a:headEnd type="oval" w="lg" len="lg"/>
              <a:tailEnd type="none" w="lg" len="lg"/>
            </a:ln>
          </p:spPr>
        </p:cxnSp>
      </p:grpSp>
      <p:sp>
        <p:nvSpPr>
          <p:cNvPr id="14" name="Shape 263"/>
          <p:cNvSpPr txBox="1">
            <a:spLocks noGrp="1"/>
          </p:cNvSpPr>
          <p:nvPr>
            <p:ph type="body" idx="10" hasCustomPrompt="1"/>
          </p:nvPr>
        </p:nvSpPr>
        <p:spPr>
          <a:xfrm>
            <a:off x="305767" y="305768"/>
            <a:ext cx="6669199" cy="567829"/>
          </a:xfrm>
          <a:prstGeom prst="rect">
            <a:avLst/>
          </a:prstGeom>
        </p:spPr>
        <p:txBody>
          <a:bodyPr lIns="91425" tIns="91425" rIns="91425" bIns="91425" anchor="t" anchorCtr="0"/>
          <a:lstStyle>
            <a:lvl1pPr rtl="0">
              <a:spcBef>
                <a:spcPts val="0"/>
              </a:spcBef>
              <a:buClr>
                <a:srgbClr val="9A9A9A"/>
              </a:buClr>
              <a:buSzPct val="100000"/>
              <a:defRPr sz="1867" b="1">
                <a:solidFill>
                  <a:schemeClr val="tx2"/>
                </a:solidFill>
                <a:latin typeface="Raleway"/>
                <a:ea typeface="Raleway"/>
                <a:cs typeface="Raleway"/>
              </a:defRPr>
            </a:lvl1pPr>
            <a:lvl2pPr rtl="0">
              <a:spcBef>
                <a:spcPts val="0"/>
              </a:spcBef>
              <a:buClr>
                <a:srgbClr val="9A9A9A"/>
              </a:buClr>
              <a:buSzPct val="100000"/>
              <a:defRPr sz="2133" b="1">
                <a:solidFill>
                  <a:srgbClr val="9A9A9A"/>
                </a:solidFill>
              </a:defRPr>
            </a:lvl2pPr>
            <a:lvl3pPr rtl="0">
              <a:spcBef>
                <a:spcPts val="0"/>
              </a:spcBef>
              <a:buClr>
                <a:srgbClr val="9A9A9A"/>
              </a:buClr>
              <a:buSzPct val="100000"/>
              <a:defRPr sz="2133" b="1">
                <a:solidFill>
                  <a:srgbClr val="9A9A9A"/>
                </a:solidFill>
              </a:defRPr>
            </a:lvl3pPr>
            <a:lvl4pPr rtl="0">
              <a:spcBef>
                <a:spcPts val="0"/>
              </a:spcBef>
              <a:buClr>
                <a:srgbClr val="9A9A9A"/>
              </a:buClr>
              <a:buSzPct val="100000"/>
              <a:defRPr sz="2133" b="1">
                <a:solidFill>
                  <a:srgbClr val="9A9A9A"/>
                </a:solidFill>
              </a:defRPr>
            </a:lvl4pPr>
            <a:lvl5pPr rtl="0">
              <a:spcBef>
                <a:spcPts val="0"/>
              </a:spcBef>
              <a:buClr>
                <a:srgbClr val="9A9A9A"/>
              </a:buClr>
              <a:buSzPct val="100000"/>
              <a:defRPr sz="2133" b="1">
                <a:solidFill>
                  <a:srgbClr val="9A9A9A"/>
                </a:solidFill>
              </a:defRPr>
            </a:lvl5pPr>
            <a:lvl6pPr rtl="0">
              <a:spcBef>
                <a:spcPts val="0"/>
              </a:spcBef>
              <a:buClr>
                <a:srgbClr val="9A9A9A"/>
              </a:buClr>
              <a:buSzPct val="100000"/>
              <a:defRPr sz="2133" b="1">
                <a:solidFill>
                  <a:srgbClr val="9A9A9A"/>
                </a:solidFill>
              </a:defRPr>
            </a:lvl6pPr>
            <a:lvl7pPr rtl="0">
              <a:spcBef>
                <a:spcPts val="0"/>
              </a:spcBef>
              <a:buClr>
                <a:srgbClr val="9A9A9A"/>
              </a:buClr>
              <a:buSzPct val="100000"/>
              <a:defRPr sz="2133" b="1">
                <a:solidFill>
                  <a:srgbClr val="9A9A9A"/>
                </a:solidFill>
              </a:defRPr>
            </a:lvl7pPr>
            <a:lvl8pPr rtl="0">
              <a:spcBef>
                <a:spcPts val="0"/>
              </a:spcBef>
              <a:buClr>
                <a:srgbClr val="9A9A9A"/>
              </a:buClr>
              <a:buSzPct val="100000"/>
              <a:defRPr sz="2133" b="1">
                <a:solidFill>
                  <a:srgbClr val="9A9A9A"/>
                </a:solidFill>
              </a:defRPr>
            </a:lvl8pPr>
            <a:lvl9pPr rtl="0">
              <a:spcBef>
                <a:spcPts val="0"/>
              </a:spcBef>
              <a:buClr>
                <a:srgbClr val="9A9A9A"/>
              </a:buClr>
              <a:buSzPct val="100000"/>
              <a:defRPr sz="2133" b="1">
                <a:solidFill>
                  <a:srgbClr val="9A9A9A"/>
                </a:solidFill>
              </a:defRPr>
            </a:lvl9pPr>
          </a:lstStyle>
          <a:p>
            <a:pPr lvl="0"/>
            <a:r>
              <a:rPr lang="en-US" dirty="0"/>
              <a:t>CLICK TO EDIT MASTER TEXT STYLES</a:t>
            </a:r>
          </a:p>
        </p:txBody>
      </p:sp>
      <p:sp>
        <p:nvSpPr>
          <p:cNvPr id="4" name="Text Placeholder 3"/>
          <p:cNvSpPr>
            <a:spLocks noGrp="1"/>
          </p:cNvSpPr>
          <p:nvPr>
            <p:ph type="body" sz="quarter" idx="11"/>
          </p:nvPr>
        </p:nvSpPr>
        <p:spPr>
          <a:xfrm>
            <a:off x="505884" y="2516120"/>
            <a:ext cx="2783416" cy="754803"/>
          </a:xfrm>
          <a:prstGeom prst="rect">
            <a:avLst/>
          </a:prstGeom>
        </p:spPr>
        <p:txBody>
          <a:bodyPr vert="horz" anchor="ctr"/>
          <a:lstStyle>
            <a:lvl1pPr algn="r">
              <a:defRPr sz="1600">
                <a:solidFill>
                  <a:srgbClr val="FFFFFF"/>
                </a:solidFill>
                <a:latin typeface="Raleway"/>
                <a:ea typeface="Raleway"/>
                <a:cs typeface="Raleway"/>
              </a:defRPr>
            </a:lvl1pPr>
            <a:lvl2pPr>
              <a:defRPr sz="1600">
                <a:solidFill>
                  <a:srgbClr val="FFFFFF"/>
                </a:solidFill>
              </a:defRPr>
            </a:lvl2pPr>
            <a:lvl3pPr>
              <a:defRPr sz="1600">
                <a:solidFill>
                  <a:srgbClr val="FFFFFF"/>
                </a:solidFill>
              </a:defRPr>
            </a:lvl3pPr>
            <a:lvl4pPr>
              <a:defRPr sz="1600">
                <a:solidFill>
                  <a:srgbClr val="FFFFFF"/>
                </a:solidFill>
              </a:defRPr>
            </a:lvl4pPr>
            <a:lvl5pPr>
              <a:defRPr sz="1600">
                <a:solidFill>
                  <a:srgbClr val="FFFFFF"/>
                </a:solidFill>
              </a:defRPr>
            </a:lvl5pPr>
          </a:lstStyle>
          <a:p>
            <a:pPr lvl="0"/>
            <a:r>
              <a:rPr lang="en-US"/>
              <a:t>Edit Master text styles</a:t>
            </a:r>
          </a:p>
        </p:txBody>
      </p:sp>
      <p:sp>
        <p:nvSpPr>
          <p:cNvPr id="18" name="Text Placeholder 3"/>
          <p:cNvSpPr>
            <a:spLocks noGrp="1"/>
          </p:cNvSpPr>
          <p:nvPr>
            <p:ph type="body" sz="quarter" idx="12"/>
          </p:nvPr>
        </p:nvSpPr>
        <p:spPr>
          <a:xfrm>
            <a:off x="505884" y="3099929"/>
            <a:ext cx="2783416" cy="754803"/>
          </a:xfrm>
          <a:prstGeom prst="rect">
            <a:avLst/>
          </a:prstGeom>
        </p:spPr>
        <p:txBody>
          <a:bodyPr vert="horz" anchor="ctr"/>
          <a:lstStyle>
            <a:lvl1pPr algn="r">
              <a:defRPr sz="1600">
                <a:solidFill>
                  <a:srgbClr val="FFFFFF"/>
                </a:solidFill>
                <a:latin typeface="Raleway"/>
                <a:ea typeface="Raleway"/>
                <a:cs typeface="Raleway"/>
              </a:defRPr>
            </a:lvl1pPr>
            <a:lvl2pPr>
              <a:defRPr sz="1600">
                <a:solidFill>
                  <a:srgbClr val="FFFFFF"/>
                </a:solidFill>
              </a:defRPr>
            </a:lvl2pPr>
            <a:lvl3pPr>
              <a:defRPr sz="1600">
                <a:solidFill>
                  <a:srgbClr val="FFFFFF"/>
                </a:solidFill>
              </a:defRPr>
            </a:lvl3pPr>
            <a:lvl4pPr>
              <a:defRPr sz="1600">
                <a:solidFill>
                  <a:srgbClr val="FFFFFF"/>
                </a:solidFill>
              </a:defRPr>
            </a:lvl4pPr>
            <a:lvl5pPr>
              <a:defRPr sz="1600">
                <a:solidFill>
                  <a:srgbClr val="FFFFFF"/>
                </a:solidFill>
              </a:defRPr>
            </a:lvl5pPr>
          </a:lstStyle>
          <a:p>
            <a:pPr lvl="0"/>
            <a:r>
              <a:rPr lang="en-US"/>
              <a:t>Edit Master text styles</a:t>
            </a:r>
          </a:p>
        </p:txBody>
      </p:sp>
      <p:sp>
        <p:nvSpPr>
          <p:cNvPr id="19" name="Text Placeholder 3"/>
          <p:cNvSpPr>
            <a:spLocks noGrp="1"/>
          </p:cNvSpPr>
          <p:nvPr>
            <p:ph type="body" sz="quarter" idx="13"/>
          </p:nvPr>
        </p:nvSpPr>
        <p:spPr>
          <a:xfrm>
            <a:off x="505884" y="3669720"/>
            <a:ext cx="2783416" cy="754803"/>
          </a:xfrm>
          <a:prstGeom prst="rect">
            <a:avLst/>
          </a:prstGeom>
        </p:spPr>
        <p:txBody>
          <a:bodyPr vert="horz" anchor="ctr"/>
          <a:lstStyle>
            <a:lvl1pPr algn="r">
              <a:defRPr sz="1600">
                <a:solidFill>
                  <a:srgbClr val="FFFFFF"/>
                </a:solidFill>
                <a:latin typeface="Raleway"/>
                <a:ea typeface="Raleway"/>
                <a:cs typeface="Raleway"/>
              </a:defRPr>
            </a:lvl1pPr>
            <a:lvl2pPr>
              <a:defRPr sz="1600">
                <a:solidFill>
                  <a:srgbClr val="FFFFFF"/>
                </a:solidFill>
              </a:defRPr>
            </a:lvl2pPr>
            <a:lvl3pPr>
              <a:defRPr sz="1600">
                <a:solidFill>
                  <a:srgbClr val="FFFFFF"/>
                </a:solidFill>
              </a:defRPr>
            </a:lvl3pPr>
            <a:lvl4pPr>
              <a:defRPr sz="1600">
                <a:solidFill>
                  <a:srgbClr val="FFFFFF"/>
                </a:solidFill>
              </a:defRPr>
            </a:lvl4pPr>
            <a:lvl5pPr>
              <a:defRPr sz="1600">
                <a:solidFill>
                  <a:srgbClr val="FFFFFF"/>
                </a:solidFill>
              </a:defRPr>
            </a:lvl5pPr>
          </a:lstStyle>
          <a:p>
            <a:pPr lvl="0"/>
            <a:r>
              <a:rPr lang="en-US"/>
              <a:t>Edit Master text styles</a:t>
            </a:r>
          </a:p>
        </p:txBody>
      </p:sp>
      <p:sp>
        <p:nvSpPr>
          <p:cNvPr id="20" name="Text Placeholder 3"/>
          <p:cNvSpPr>
            <a:spLocks noGrp="1"/>
          </p:cNvSpPr>
          <p:nvPr>
            <p:ph type="body" sz="quarter" idx="14"/>
          </p:nvPr>
        </p:nvSpPr>
        <p:spPr>
          <a:xfrm>
            <a:off x="505884" y="4250299"/>
            <a:ext cx="2783416" cy="754803"/>
          </a:xfrm>
          <a:prstGeom prst="rect">
            <a:avLst/>
          </a:prstGeom>
        </p:spPr>
        <p:txBody>
          <a:bodyPr vert="horz" anchor="ctr"/>
          <a:lstStyle>
            <a:lvl1pPr algn="r">
              <a:defRPr sz="1600">
                <a:solidFill>
                  <a:srgbClr val="FFFFFF"/>
                </a:solidFill>
                <a:latin typeface="Raleway"/>
                <a:ea typeface="Raleway"/>
                <a:cs typeface="Raleway"/>
              </a:defRPr>
            </a:lvl1pPr>
            <a:lvl2pPr>
              <a:defRPr sz="1600">
                <a:solidFill>
                  <a:srgbClr val="FFFFFF"/>
                </a:solidFill>
              </a:defRPr>
            </a:lvl2pPr>
            <a:lvl3pPr>
              <a:defRPr sz="1600">
                <a:solidFill>
                  <a:srgbClr val="FFFFFF"/>
                </a:solidFill>
              </a:defRPr>
            </a:lvl3pPr>
            <a:lvl4pPr>
              <a:defRPr sz="1600">
                <a:solidFill>
                  <a:srgbClr val="FFFFFF"/>
                </a:solidFill>
              </a:defRPr>
            </a:lvl4pPr>
            <a:lvl5pPr>
              <a:defRPr sz="1600">
                <a:solidFill>
                  <a:srgbClr val="FFFFFF"/>
                </a:solidFill>
              </a:defRPr>
            </a:lvl5pPr>
          </a:lstStyle>
          <a:p>
            <a:pPr lvl="0"/>
            <a:r>
              <a:rPr lang="en-US"/>
              <a:t>Edit Master text styles</a:t>
            </a:r>
          </a:p>
        </p:txBody>
      </p:sp>
      <p:sp>
        <p:nvSpPr>
          <p:cNvPr id="21" name="Text Placeholder 3"/>
          <p:cNvSpPr>
            <a:spLocks noGrp="1"/>
          </p:cNvSpPr>
          <p:nvPr>
            <p:ph type="body" sz="quarter" idx="15"/>
          </p:nvPr>
        </p:nvSpPr>
        <p:spPr>
          <a:xfrm>
            <a:off x="9004593" y="2516120"/>
            <a:ext cx="2783416" cy="754803"/>
          </a:xfrm>
          <a:prstGeom prst="rect">
            <a:avLst/>
          </a:prstGeom>
        </p:spPr>
        <p:txBody>
          <a:bodyPr vert="horz" anchor="ctr"/>
          <a:lstStyle>
            <a:lvl1pPr algn="l">
              <a:defRPr sz="1600">
                <a:solidFill>
                  <a:srgbClr val="FFFFFF"/>
                </a:solidFill>
                <a:latin typeface="Raleway"/>
                <a:ea typeface="Raleway"/>
                <a:cs typeface="Raleway"/>
              </a:defRPr>
            </a:lvl1pPr>
            <a:lvl2pPr>
              <a:defRPr sz="1600">
                <a:solidFill>
                  <a:srgbClr val="FFFFFF"/>
                </a:solidFill>
              </a:defRPr>
            </a:lvl2pPr>
            <a:lvl3pPr>
              <a:defRPr sz="1600">
                <a:solidFill>
                  <a:srgbClr val="FFFFFF"/>
                </a:solidFill>
              </a:defRPr>
            </a:lvl3pPr>
            <a:lvl4pPr>
              <a:defRPr sz="1600">
                <a:solidFill>
                  <a:srgbClr val="FFFFFF"/>
                </a:solidFill>
              </a:defRPr>
            </a:lvl4pPr>
            <a:lvl5pPr>
              <a:defRPr sz="1600">
                <a:solidFill>
                  <a:srgbClr val="FFFFFF"/>
                </a:solidFill>
              </a:defRPr>
            </a:lvl5pPr>
          </a:lstStyle>
          <a:p>
            <a:pPr lvl="0"/>
            <a:r>
              <a:rPr lang="en-US"/>
              <a:t>Edit Master text styles</a:t>
            </a:r>
          </a:p>
        </p:txBody>
      </p:sp>
      <p:sp>
        <p:nvSpPr>
          <p:cNvPr id="22" name="Text Placeholder 3"/>
          <p:cNvSpPr>
            <a:spLocks noGrp="1"/>
          </p:cNvSpPr>
          <p:nvPr>
            <p:ph type="body" sz="quarter" idx="16"/>
          </p:nvPr>
        </p:nvSpPr>
        <p:spPr>
          <a:xfrm>
            <a:off x="9004593" y="3099929"/>
            <a:ext cx="2783416" cy="754803"/>
          </a:xfrm>
          <a:prstGeom prst="rect">
            <a:avLst/>
          </a:prstGeom>
        </p:spPr>
        <p:txBody>
          <a:bodyPr vert="horz" anchor="ctr"/>
          <a:lstStyle>
            <a:lvl1pPr algn="l">
              <a:defRPr sz="1600">
                <a:solidFill>
                  <a:srgbClr val="FFFFFF"/>
                </a:solidFill>
                <a:latin typeface="Raleway"/>
                <a:ea typeface="Raleway"/>
                <a:cs typeface="Raleway"/>
              </a:defRPr>
            </a:lvl1pPr>
            <a:lvl2pPr>
              <a:defRPr sz="1600">
                <a:solidFill>
                  <a:srgbClr val="FFFFFF"/>
                </a:solidFill>
              </a:defRPr>
            </a:lvl2pPr>
            <a:lvl3pPr>
              <a:defRPr sz="1600">
                <a:solidFill>
                  <a:srgbClr val="FFFFFF"/>
                </a:solidFill>
              </a:defRPr>
            </a:lvl3pPr>
            <a:lvl4pPr>
              <a:defRPr sz="1600">
                <a:solidFill>
                  <a:srgbClr val="FFFFFF"/>
                </a:solidFill>
              </a:defRPr>
            </a:lvl4pPr>
            <a:lvl5pPr>
              <a:defRPr sz="1600">
                <a:solidFill>
                  <a:srgbClr val="FFFFFF"/>
                </a:solidFill>
              </a:defRPr>
            </a:lvl5pPr>
          </a:lstStyle>
          <a:p>
            <a:pPr lvl="0"/>
            <a:r>
              <a:rPr lang="en-US"/>
              <a:t>Edit Master text styles</a:t>
            </a:r>
          </a:p>
        </p:txBody>
      </p:sp>
      <p:sp>
        <p:nvSpPr>
          <p:cNvPr id="23" name="Text Placeholder 3"/>
          <p:cNvSpPr>
            <a:spLocks noGrp="1"/>
          </p:cNvSpPr>
          <p:nvPr>
            <p:ph type="body" sz="quarter" idx="17"/>
          </p:nvPr>
        </p:nvSpPr>
        <p:spPr>
          <a:xfrm>
            <a:off x="9004593" y="3669720"/>
            <a:ext cx="2783416" cy="754803"/>
          </a:xfrm>
          <a:prstGeom prst="rect">
            <a:avLst/>
          </a:prstGeom>
        </p:spPr>
        <p:txBody>
          <a:bodyPr vert="horz" anchor="ctr"/>
          <a:lstStyle>
            <a:lvl1pPr algn="l">
              <a:defRPr sz="1600">
                <a:solidFill>
                  <a:srgbClr val="FFFFFF"/>
                </a:solidFill>
                <a:latin typeface="Raleway"/>
                <a:ea typeface="Raleway"/>
                <a:cs typeface="Raleway"/>
              </a:defRPr>
            </a:lvl1pPr>
            <a:lvl2pPr>
              <a:defRPr sz="1600">
                <a:solidFill>
                  <a:srgbClr val="FFFFFF"/>
                </a:solidFill>
              </a:defRPr>
            </a:lvl2pPr>
            <a:lvl3pPr>
              <a:defRPr sz="1600">
                <a:solidFill>
                  <a:srgbClr val="FFFFFF"/>
                </a:solidFill>
              </a:defRPr>
            </a:lvl3pPr>
            <a:lvl4pPr>
              <a:defRPr sz="1600">
                <a:solidFill>
                  <a:srgbClr val="FFFFFF"/>
                </a:solidFill>
              </a:defRPr>
            </a:lvl4pPr>
            <a:lvl5pPr>
              <a:defRPr sz="1600">
                <a:solidFill>
                  <a:srgbClr val="FFFFFF"/>
                </a:solidFill>
              </a:defRPr>
            </a:lvl5pPr>
          </a:lstStyle>
          <a:p>
            <a:pPr lvl="0"/>
            <a:r>
              <a:rPr lang="en-US"/>
              <a:t>Edit Master text styles</a:t>
            </a:r>
          </a:p>
        </p:txBody>
      </p:sp>
      <p:sp>
        <p:nvSpPr>
          <p:cNvPr id="24" name="Text Placeholder 3"/>
          <p:cNvSpPr>
            <a:spLocks noGrp="1"/>
          </p:cNvSpPr>
          <p:nvPr>
            <p:ph type="body" sz="quarter" idx="18"/>
          </p:nvPr>
        </p:nvSpPr>
        <p:spPr>
          <a:xfrm>
            <a:off x="9004593" y="4250299"/>
            <a:ext cx="2783416" cy="754803"/>
          </a:xfrm>
          <a:prstGeom prst="rect">
            <a:avLst/>
          </a:prstGeom>
        </p:spPr>
        <p:txBody>
          <a:bodyPr vert="horz" anchor="ctr"/>
          <a:lstStyle>
            <a:lvl1pPr algn="l">
              <a:defRPr sz="1600">
                <a:solidFill>
                  <a:srgbClr val="FFFFFF"/>
                </a:solidFill>
                <a:latin typeface="Raleway"/>
                <a:ea typeface="Raleway"/>
                <a:cs typeface="Raleway"/>
              </a:defRPr>
            </a:lvl1pPr>
            <a:lvl2pPr>
              <a:defRPr sz="1600">
                <a:solidFill>
                  <a:srgbClr val="FFFFFF"/>
                </a:solidFill>
              </a:defRPr>
            </a:lvl2pPr>
            <a:lvl3pPr>
              <a:defRPr sz="1600">
                <a:solidFill>
                  <a:srgbClr val="FFFFFF"/>
                </a:solidFill>
              </a:defRPr>
            </a:lvl3pPr>
            <a:lvl4pPr>
              <a:defRPr sz="1600">
                <a:solidFill>
                  <a:srgbClr val="FFFFFF"/>
                </a:solidFill>
              </a:defRPr>
            </a:lvl4pPr>
            <a:lvl5pPr>
              <a:defRPr sz="1600">
                <a:solidFill>
                  <a:srgbClr val="FFFFFF"/>
                </a:solidFill>
              </a:defRPr>
            </a:lvl5pPr>
          </a:lstStyle>
          <a:p>
            <a:pPr lvl="0"/>
            <a:r>
              <a:rPr lang="en-US"/>
              <a:t>Edit Master text styles</a:t>
            </a:r>
          </a:p>
        </p:txBody>
      </p:sp>
      <p:pic>
        <p:nvPicPr>
          <p:cNvPr id="25" name="Shape 149"/>
          <p:cNvPicPr preferRelativeResize="0"/>
          <p:nvPr/>
        </p:nvPicPr>
        <p:blipFill>
          <a:blip r:embed="rId3">
            <a:extLst>
              <a:ext uri="{28A0092B-C50C-407E-A947-70E740481C1C}">
                <a14:useLocalDpi xmlns:a14="http://schemas.microsoft.com/office/drawing/2010/main" val="0"/>
              </a:ext>
            </a:extLst>
          </a:blip>
          <a:stretch>
            <a:fillRect/>
          </a:stretch>
        </p:blipFill>
        <p:spPr>
          <a:xfrm>
            <a:off x="11079912" y="6242871"/>
            <a:ext cx="734577" cy="253928"/>
          </a:xfrm>
          <a:prstGeom prst="rect">
            <a:avLst/>
          </a:prstGeom>
          <a:noFill/>
          <a:ln>
            <a:noFill/>
          </a:ln>
        </p:spPr>
      </p:pic>
      <p:sp>
        <p:nvSpPr>
          <p:cNvPr id="27" name="Shape 148"/>
          <p:cNvSpPr txBox="1"/>
          <p:nvPr/>
        </p:nvSpPr>
        <p:spPr>
          <a:xfrm rot="5400000">
            <a:off x="-1076340" y="4860871"/>
            <a:ext cx="2471199" cy="292800"/>
          </a:xfrm>
          <a:prstGeom prst="rect">
            <a:avLst/>
          </a:prstGeom>
          <a:noFill/>
          <a:ln>
            <a:noFill/>
          </a:ln>
        </p:spPr>
        <p:txBody>
          <a:bodyPr lIns="121900" tIns="121900" rIns="121900" bIns="121900" anchor="t" anchorCtr="0">
            <a:noAutofit/>
          </a:bodyPr>
          <a:lstStyle/>
          <a:p>
            <a:pPr marL="0" marR="0" lvl="0" indent="0" algn="l" rtl="0">
              <a:lnSpc>
                <a:spcPct val="100000"/>
              </a:lnSpc>
              <a:spcBef>
                <a:spcPts val="0"/>
              </a:spcBef>
              <a:spcAft>
                <a:spcPts val="0"/>
              </a:spcAft>
              <a:buClr>
                <a:srgbClr val="000000"/>
              </a:buClr>
              <a:buSzPct val="25000"/>
              <a:buFont typeface="Helvetica Neue"/>
              <a:buNone/>
            </a:pPr>
            <a:r>
              <a:rPr lang="en" sz="800" b="0" i="0" u="none" strike="noStrike" cap="none" baseline="0" dirty="0">
                <a:solidFill>
                  <a:schemeClr val="bg1">
                    <a:lumMod val="75000"/>
                  </a:schemeClr>
                </a:solidFill>
                <a:latin typeface="Helvetica Neue"/>
                <a:ea typeface="Helvetica Neue"/>
                <a:cs typeface="Helvetica Neue"/>
                <a:sym typeface="Helvetica Neue"/>
              </a:rPr>
              <a:t>© 201</a:t>
            </a:r>
            <a:r>
              <a:rPr lang="en-US" sz="800" dirty="0">
                <a:solidFill>
                  <a:schemeClr val="bg1">
                    <a:lumMod val="75000"/>
                  </a:schemeClr>
                </a:solidFill>
                <a:latin typeface="Helvetica Neue"/>
                <a:ea typeface="Helvetica Neue"/>
                <a:cs typeface="Helvetica Neue"/>
                <a:sym typeface="Helvetica Neue"/>
              </a:rPr>
              <a:t>7</a:t>
            </a:r>
            <a:r>
              <a:rPr lang="en" sz="800" dirty="0">
                <a:solidFill>
                  <a:schemeClr val="bg1">
                    <a:lumMod val="75000"/>
                  </a:schemeClr>
                </a:solidFill>
                <a:latin typeface="Helvetica Neue"/>
                <a:ea typeface="Helvetica Neue"/>
                <a:cs typeface="Helvetica Neue"/>
                <a:sym typeface="Helvetica Neue"/>
              </a:rPr>
              <a:t> </a:t>
            </a:r>
            <a:r>
              <a:rPr lang="en" sz="800" b="0" i="0" u="none" strike="noStrike" cap="none" baseline="0" dirty="0">
                <a:solidFill>
                  <a:schemeClr val="bg1">
                    <a:lumMod val="75000"/>
                  </a:schemeClr>
                </a:solidFill>
                <a:latin typeface="Helvetica Neue"/>
                <a:ea typeface="Helvetica Neue"/>
                <a:cs typeface="Helvetica Neue"/>
                <a:sym typeface="Helvetica Neue"/>
              </a:rPr>
              <a:t>DMI </a:t>
            </a:r>
            <a:r>
              <a:rPr lang="en" sz="800" dirty="0">
                <a:solidFill>
                  <a:schemeClr val="bg1">
                    <a:lumMod val="75000"/>
                  </a:schemeClr>
                </a:solidFill>
                <a:latin typeface="Helvetica Neue"/>
                <a:ea typeface="Helvetica Neue"/>
                <a:cs typeface="Helvetica Neue"/>
                <a:sym typeface="Helvetica Neue"/>
              </a:rPr>
              <a:t>CONFIDENTIAL &amp; PROPRIETARY</a:t>
            </a:r>
          </a:p>
          <a:p>
            <a:pPr marL="0" marR="0" lvl="0" indent="0" rtl="0">
              <a:lnSpc>
                <a:spcPct val="100000"/>
              </a:lnSpc>
              <a:spcBef>
                <a:spcPts val="0"/>
              </a:spcBef>
              <a:spcAft>
                <a:spcPts val="0"/>
              </a:spcAft>
              <a:buClr>
                <a:srgbClr val="000000"/>
              </a:buClr>
              <a:buFont typeface="Arial"/>
              <a:buNone/>
            </a:pPr>
            <a:endParaRPr sz="800" b="0" i="0" u="none" strike="noStrike" cap="none" baseline="0" dirty="0">
              <a:solidFill>
                <a:schemeClr val="bg1">
                  <a:lumMod val="75000"/>
                </a:schemeClr>
              </a:solidFill>
              <a:latin typeface="Helvetica Neue"/>
              <a:ea typeface="Helvetica Neue"/>
              <a:cs typeface="Helvetica Neue"/>
              <a:sym typeface="Helvetica Neue"/>
            </a:endParaRPr>
          </a:p>
        </p:txBody>
      </p:sp>
      <p:sp>
        <p:nvSpPr>
          <p:cNvPr id="26" name="Text Placeholder 3"/>
          <p:cNvSpPr>
            <a:spLocks noGrp="1"/>
          </p:cNvSpPr>
          <p:nvPr>
            <p:ph type="body" sz="quarter" idx="19" hasCustomPrompt="1"/>
          </p:nvPr>
        </p:nvSpPr>
        <p:spPr>
          <a:xfrm>
            <a:off x="5003977" y="3435139"/>
            <a:ext cx="2238291" cy="754803"/>
          </a:xfrm>
          <a:prstGeom prst="rect">
            <a:avLst/>
          </a:prstGeom>
        </p:spPr>
        <p:txBody>
          <a:bodyPr vert="horz" anchor="ctr"/>
          <a:lstStyle>
            <a:lvl1pPr algn="ctr">
              <a:defRPr sz="1867" b="1" cap="all">
                <a:solidFill>
                  <a:schemeClr val="accent1"/>
                </a:solidFill>
                <a:latin typeface="Raleway"/>
                <a:ea typeface="Raleway"/>
                <a:cs typeface="Raleway"/>
              </a:defRPr>
            </a:lvl1pPr>
            <a:lvl2pPr>
              <a:defRPr sz="1600">
                <a:solidFill>
                  <a:srgbClr val="FFFFFF"/>
                </a:solidFill>
              </a:defRPr>
            </a:lvl2pPr>
            <a:lvl3pPr>
              <a:defRPr sz="1600">
                <a:solidFill>
                  <a:srgbClr val="FFFFFF"/>
                </a:solidFill>
              </a:defRPr>
            </a:lvl3pPr>
            <a:lvl4pPr>
              <a:defRPr sz="1600">
                <a:solidFill>
                  <a:srgbClr val="FFFFFF"/>
                </a:solidFill>
              </a:defRPr>
            </a:lvl4pPr>
            <a:lvl5pPr>
              <a:defRPr sz="1600">
                <a:solidFill>
                  <a:srgbClr val="FFFFFF"/>
                </a:solidFill>
              </a:defRPr>
            </a:lvl5pPr>
          </a:lstStyle>
          <a:p>
            <a:pPr lvl="0"/>
            <a:r>
              <a:rPr lang="en-US" dirty="0"/>
              <a:t>CLICK TO EDIT MASTER TEXT STYLES</a:t>
            </a:r>
          </a:p>
        </p:txBody>
      </p:sp>
      <p:sp>
        <p:nvSpPr>
          <p:cNvPr id="28" name="Slide Number Placeholder 3"/>
          <p:cNvSpPr>
            <a:spLocks noGrp="1"/>
          </p:cNvSpPr>
          <p:nvPr>
            <p:ph type="sldNum" sz="quarter" idx="4"/>
          </p:nvPr>
        </p:nvSpPr>
        <p:spPr>
          <a:xfrm>
            <a:off x="12859" y="6488297"/>
            <a:ext cx="804184" cy="366183"/>
          </a:xfrm>
          <a:prstGeom prst="rect">
            <a:avLst/>
          </a:prstGeom>
        </p:spPr>
        <p:txBody>
          <a:bodyPr vert="horz" lIns="91440" tIns="45720" rIns="91440" bIns="45720" rtlCol="0" anchor="ctr"/>
          <a:lstStyle>
            <a:lvl1pPr algn="l">
              <a:defRPr sz="1200">
                <a:solidFill>
                  <a:schemeClr val="bg1"/>
                </a:solidFill>
                <a:latin typeface="Helvetica Neue"/>
                <a:cs typeface="Helvetica Neue"/>
              </a:defRPr>
            </a:lvl1pPr>
          </a:lstStyle>
          <a:p>
            <a:fld id="{61233CA2-E532-4ED3-9C37-D2A1D669B991}" type="slidenum">
              <a:rPr lang="en-US" smtClean="0"/>
              <a:t>‹#›</a:t>
            </a:fld>
            <a:endParaRPr lang="en-US"/>
          </a:p>
        </p:txBody>
      </p:sp>
      <p:pic>
        <p:nvPicPr>
          <p:cNvPr id="29" name="Shape 35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1" name="Shape 148"/>
          <p:cNvSpPr txBox="1"/>
          <p:nvPr/>
        </p:nvSpPr>
        <p:spPr>
          <a:xfrm rot="5400000">
            <a:off x="-1076340" y="4860871"/>
            <a:ext cx="2471199" cy="292800"/>
          </a:xfrm>
          <a:prstGeom prst="rect">
            <a:avLst/>
          </a:prstGeom>
          <a:noFill/>
          <a:ln>
            <a:noFill/>
          </a:ln>
        </p:spPr>
        <p:txBody>
          <a:bodyPr lIns="121900" tIns="121900" rIns="121900" bIns="121900" anchor="t" anchorCtr="0">
            <a:noAutofit/>
          </a:bodyPr>
          <a:lstStyle/>
          <a:p>
            <a:pPr marL="0" marR="0" lvl="0" indent="0" algn="l" rtl="0">
              <a:lnSpc>
                <a:spcPct val="100000"/>
              </a:lnSpc>
              <a:spcBef>
                <a:spcPts val="0"/>
              </a:spcBef>
              <a:spcAft>
                <a:spcPts val="0"/>
              </a:spcAft>
              <a:buClr>
                <a:srgbClr val="000000"/>
              </a:buClr>
              <a:buSzPct val="25000"/>
              <a:buFont typeface="Helvetica Neue"/>
              <a:buNone/>
            </a:pPr>
            <a:r>
              <a:rPr lang="en" sz="800" b="0" i="0" u="none" strike="noStrike" cap="none" baseline="0" dirty="0">
                <a:solidFill>
                  <a:schemeClr val="bg2"/>
                </a:solidFill>
                <a:latin typeface="Helvetica Neue"/>
                <a:ea typeface="Helvetica Neue"/>
                <a:cs typeface="Helvetica Neue"/>
                <a:sym typeface="Helvetica Neue"/>
              </a:rPr>
              <a:t>© 201</a:t>
            </a:r>
            <a:r>
              <a:rPr lang="en-US" sz="800" dirty="0">
                <a:solidFill>
                  <a:schemeClr val="bg2"/>
                </a:solidFill>
                <a:latin typeface="Helvetica Neue"/>
                <a:ea typeface="Helvetica Neue"/>
                <a:cs typeface="Helvetica Neue"/>
                <a:sym typeface="Helvetica Neue"/>
              </a:rPr>
              <a:t>7</a:t>
            </a:r>
            <a:r>
              <a:rPr lang="en" sz="800" dirty="0">
                <a:solidFill>
                  <a:schemeClr val="bg2"/>
                </a:solidFill>
                <a:latin typeface="Helvetica Neue"/>
                <a:ea typeface="Helvetica Neue"/>
                <a:cs typeface="Helvetica Neue"/>
                <a:sym typeface="Helvetica Neue"/>
              </a:rPr>
              <a:t> </a:t>
            </a:r>
            <a:r>
              <a:rPr lang="en" sz="800" b="0" i="0" u="none" strike="noStrike" cap="none" baseline="0" dirty="0">
                <a:solidFill>
                  <a:schemeClr val="bg2"/>
                </a:solidFill>
                <a:latin typeface="Helvetica Neue"/>
                <a:ea typeface="Helvetica Neue"/>
                <a:cs typeface="Helvetica Neue"/>
                <a:sym typeface="Helvetica Neue"/>
              </a:rPr>
              <a:t>DMI </a:t>
            </a:r>
            <a:r>
              <a:rPr lang="en" sz="800" dirty="0">
                <a:solidFill>
                  <a:schemeClr val="bg2"/>
                </a:solidFill>
                <a:latin typeface="Helvetica Neue"/>
                <a:ea typeface="Helvetica Neue"/>
                <a:cs typeface="Helvetica Neue"/>
                <a:sym typeface="Helvetica Neue"/>
              </a:rPr>
              <a:t>CONFIDENTIAL &amp; PROPRIETARY</a:t>
            </a:r>
          </a:p>
          <a:p>
            <a:pPr marL="0" marR="0" lvl="0" indent="0" rtl="0">
              <a:lnSpc>
                <a:spcPct val="100000"/>
              </a:lnSpc>
              <a:spcBef>
                <a:spcPts val="0"/>
              </a:spcBef>
              <a:spcAft>
                <a:spcPts val="0"/>
              </a:spcAft>
              <a:buClr>
                <a:srgbClr val="000000"/>
              </a:buClr>
              <a:buFont typeface="Arial"/>
              <a:buNone/>
            </a:pPr>
            <a:endParaRPr sz="800" b="0" i="0" u="none" strike="noStrike" cap="none" baseline="0" dirty="0">
              <a:solidFill>
                <a:schemeClr val="bg2"/>
              </a:solidFill>
              <a:latin typeface="Helvetica Neue"/>
              <a:ea typeface="Helvetica Neue"/>
              <a:cs typeface="Helvetica Neue"/>
              <a:sym typeface="Helvetica Neue"/>
            </a:endParaRPr>
          </a:p>
        </p:txBody>
      </p:sp>
      <p:pic>
        <p:nvPicPr>
          <p:cNvPr id="3" name="Picture 2">
            <a:extLst>
              <a:ext uri="{FF2B5EF4-FFF2-40B4-BE49-F238E27FC236}">
                <a16:creationId xmlns:a16="http://schemas.microsoft.com/office/drawing/2014/main" id="{C2199767-FBD0-46C2-9872-EEAB292E9A91}"/>
              </a:ext>
            </a:extLst>
          </p:cNvPr>
          <p:cNvPicPr>
            <a:picLocks noChangeAspect="1"/>
          </p:cNvPicPr>
          <p:nvPr/>
        </p:nvPicPr>
        <p:blipFill>
          <a:blip r:embed="rId3"/>
          <a:stretch>
            <a:fillRect/>
          </a:stretch>
        </p:blipFill>
        <p:spPr>
          <a:xfrm>
            <a:off x="10603915" y="6175887"/>
            <a:ext cx="1390029" cy="480504"/>
          </a:xfrm>
          <a:prstGeom prst="rect">
            <a:avLst/>
          </a:prstGeom>
        </p:spPr>
      </p:pic>
    </p:spTree>
    <p:extLst>
      <p:ext uri="{BB962C8B-B14F-4D97-AF65-F5344CB8AC3E}">
        <p14:creationId xmlns:p14="http://schemas.microsoft.com/office/powerpoint/2010/main" val="666702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DMI TEMPLATE - Chart 12">
    <p:spTree>
      <p:nvGrpSpPr>
        <p:cNvPr id="1" name="Shape 367"/>
        <p:cNvGrpSpPr/>
        <p:nvPr/>
      </p:nvGrpSpPr>
      <p:grpSpPr>
        <a:xfrm>
          <a:off x="0" y="0"/>
          <a:ext cx="0" cy="0"/>
          <a:chOff x="0" y="0"/>
          <a:chExt cx="0" cy="0"/>
        </a:xfrm>
      </p:grpSpPr>
      <p:sp>
        <p:nvSpPr>
          <p:cNvPr id="368" name="Shape 368"/>
          <p:cNvSpPr/>
          <p:nvPr/>
        </p:nvSpPr>
        <p:spPr>
          <a:xfrm>
            <a:off x="1" y="2"/>
            <a:ext cx="12191999" cy="3562765"/>
          </a:xfrm>
          <a:prstGeom prst="rect">
            <a:avLst/>
          </a:prstGeom>
          <a:solidFill>
            <a:schemeClr val="tx1"/>
          </a:solidFill>
          <a:ln>
            <a:noFill/>
          </a:ln>
        </p:spPr>
        <p:txBody>
          <a:bodyPr lIns="121900" tIns="121900" rIns="121900" bIns="121900" anchor="ctr" anchorCtr="0">
            <a:noAutofit/>
          </a:bodyPr>
          <a:lstStyle/>
          <a:p>
            <a:pPr>
              <a:spcBef>
                <a:spcPts val="0"/>
              </a:spcBef>
              <a:buNone/>
            </a:pPr>
            <a:endParaRPr sz="2400" dirty="0">
              <a:latin typeface="Raleway"/>
              <a:ea typeface="Raleway"/>
              <a:cs typeface="Raleway"/>
            </a:endParaRPr>
          </a:p>
        </p:txBody>
      </p:sp>
      <p:sp>
        <p:nvSpPr>
          <p:cNvPr id="369" name="Shape 369"/>
          <p:cNvSpPr/>
          <p:nvPr/>
        </p:nvSpPr>
        <p:spPr>
          <a:xfrm rot="10800000" flipH="1">
            <a:off x="5202200" y="3273150"/>
            <a:ext cx="1787600" cy="773364"/>
          </a:xfrm>
          <a:prstGeom prst="triangle">
            <a:avLst>
              <a:gd name="adj" fmla="val 50000"/>
            </a:avLst>
          </a:prstGeom>
          <a:solidFill>
            <a:schemeClr val="tx1"/>
          </a:solidFill>
          <a:ln>
            <a:noFill/>
          </a:ln>
        </p:spPr>
        <p:txBody>
          <a:bodyPr lIns="121900" tIns="121900" rIns="121900" bIns="121900" anchor="ctr" anchorCtr="0">
            <a:noAutofit/>
          </a:bodyPr>
          <a:lstStyle/>
          <a:p>
            <a:pPr>
              <a:spcBef>
                <a:spcPts val="0"/>
              </a:spcBef>
              <a:buNone/>
            </a:pPr>
            <a:endParaRPr sz="2400" dirty="0">
              <a:latin typeface="Raleway"/>
              <a:ea typeface="Raleway"/>
              <a:cs typeface="Raleway"/>
            </a:endParaRPr>
          </a:p>
        </p:txBody>
      </p:sp>
      <p:sp>
        <p:nvSpPr>
          <p:cNvPr id="4" name="Shape 263"/>
          <p:cNvSpPr txBox="1">
            <a:spLocks noGrp="1"/>
          </p:cNvSpPr>
          <p:nvPr>
            <p:ph type="body" idx="10" hasCustomPrompt="1"/>
          </p:nvPr>
        </p:nvSpPr>
        <p:spPr>
          <a:xfrm>
            <a:off x="305767" y="305768"/>
            <a:ext cx="6669199" cy="567829"/>
          </a:xfrm>
          <a:prstGeom prst="rect">
            <a:avLst/>
          </a:prstGeom>
        </p:spPr>
        <p:txBody>
          <a:bodyPr lIns="91425" tIns="91425" rIns="91425" bIns="91425" anchor="t" anchorCtr="0"/>
          <a:lstStyle>
            <a:lvl1pPr rtl="0">
              <a:spcBef>
                <a:spcPts val="0"/>
              </a:spcBef>
              <a:buClr>
                <a:srgbClr val="9A9A9A"/>
              </a:buClr>
              <a:buSzPct val="100000"/>
              <a:defRPr sz="1867" b="1">
                <a:solidFill>
                  <a:srgbClr val="CCD1CD"/>
                </a:solidFill>
                <a:latin typeface="Raleway"/>
                <a:ea typeface="Raleway"/>
                <a:cs typeface="Raleway"/>
              </a:defRPr>
            </a:lvl1pPr>
            <a:lvl2pPr rtl="0">
              <a:spcBef>
                <a:spcPts val="0"/>
              </a:spcBef>
              <a:buClr>
                <a:srgbClr val="9A9A9A"/>
              </a:buClr>
              <a:buSzPct val="100000"/>
              <a:defRPr sz="2133" b="1">
                <a:solidFill>
                  <a:srgbClr val="9A9A9A"/>
                </a:solidFill>
              </a:defRPr>
            </a:lvl2pPr>
            <a:lvl3pPr rtl="0">
              <a:spcBef>
                <a:spcPts val="0"/>
              </a:spcBef>
              <a:buClr>
                <a:srgbClr val="9A9A9A"/>
              </a:buClr>
              <a:buSzPct val="100000"/>
              <a:defRPr sz="2133" b="1">
                <a:solidFill>
                  <a:srgbClr val="9A9A9A"/>
                </a:solidFill>
              </a:defRPr>
            </a:lvl3pPr>
            <a:lvl4pPr rtl="0">
              <a:spcBef>
                <a:spcPts val="0"/>
              </a:spcBef>
              <a:buClr>
                <a:srgbClr val="9A9A9A"/>
              </a:buClr>
              <a:buSzPct val="100000"/>
              <a:defRPr sz="2133" b="1">
                <a:solidFill>
                  <a:srgbClr val="9A9A9A"/>
                </a:solidFill>
              </a:defRPr>
            </a:lvl4pPr>
            <a:lvl5pPr rtl="0">
              <a:spcBef>
                <a:spcPts val="0"/>
              </a:spcBef>
              <a:buClr>
                <a:srgbClr val="9A9A9A"/>
              </a:buClr>
              <a:buSzPct val="100000"/>
              <a:defRPr sz="2133" b="1">
                <a:solidFill>
                  <a:srgbClr val="9A9A9A"/>
                </a:solidFill>
              </a:defRPr>
            </a:lvl5pPr>
            <a:lvl6pPr rtl="0">
              <a:spcBef>
                <a:spcPts val="0"/>
              </a:spcBef>
              <a:buClr>
                <a:srgbClr val="9A9A9A"/>
              </a:buClr>
              <a:buSzPct val="100000"/>
              <a:defRPr sz="2133" b="1">
                <a:solidFill>
                  <a:srgbClr val="9A9A9A"/>
                </a:solidFill>
              </a:defRPr>
            </a:lvl6pPr>
            <a:lvl7pPr rtl="0">
              <a:spcBef>
                <a:spcPts val="0"/>
              </a:spcBef>
              <a:buClr>
                <a:srgbClr val="9A9A9A"/>
              </a:buClr>
              <a:buSzPct val="100000"/>
              <a:defRPr sz="2133" b="1">
                <a:solidFill>
                  <a:srgbClr val="9A9A9A"/>
                </a:solidFill>
              </a:defRPr>
            </a:lvl7pPr>
            <a:lvl8pPr rtl="0">
              <a:spcBef>
                <a:spcPts val="0"/>
              </a:spcBef>
              <a:buClr>
                <a:srgbClr val="9A9A9A"/>
              </a:buClr>
              <a:buSzPct val="100000"/>
              <a:defRPr sz="2133" b="1">
                <a:solidFill>
                  <a:srgbClr val="9A9A9A"/>
                </a:solidFill>
              </a:defRPr>
            </a:lvl8pPr>
            <a:lvl9pPr rtl="0">
              <a:spcBef>
                <a:spcPts val="0"/>
              </a:spcBef>
              <a:buClr>
                <a:srgbClr val="9A9A9A"/>
              </a:buClr>
              <a:buSzPct val="100000"/>
              <a:defRPr sz="2133" b="1">
                <a:solidFill>
                  <a:srgbClr val="9A9A9A"/>
                </a:solidFill>
              </a:defRPr>
            </a:lvl9pPr>
          </a:lstStyle>
          <a:p>
            <a:pPr lvl="0"/>
            <a:r>
              <a:rPr lang="en-US" dirty="0"/>
              <a:t>CLICK TO EDIT MASTER TEXT STYLES</a:t>
            </a:r>
          </a:p>
        </p:txBody>
      </p:sp>
      <p:sp>
        <p:nvSpPr>
          <p:cNvPr id="5" name="Text Placeholder 4"/>
          <p:cNvSpPr>
            <a:spLocks noGrp="1"/>
          </p:cNvSpPr>
          <p:nvPr>
            <p:ph type="body" sz="quarter" idx="11"/>
          </p:nvPr>
        </p:nvSpPr>
        <p:spPr>
          <a:xfrm>
            <a:off x="1042459" y="1198034"/>
            <a:ext cx="10107083" cy="1919817"/>
          </a:xfrm>
          <a:prstGeom prst="rect">
            <a:avLst/>
          </a:prstGeom>
        </p:spPr>
        <p:txBody>
          <a:bodyPr vert="horz" anchor="ctr"/>
          <a:lstStyle>
            <a:lvl1pPr algn="ctr">
              <a:defRPr sz="2667">
                <a:solidFill>
                  <a:srgbClr val="FFFFFF"/>
                </a:solidFill>
                <a:latin typeface="Raleway"/>
                <a:ea typeface="Raleway"/>
                <a:cs typeface="Raleway"/>
              </a:defRPr>
            </a:lvl1pPr>
            <a:lvl2pPr algn="ctr">
              <a:defRPr sz="3200"/>
            </a:lvl2pPr>
            <a:lvl3pPr algn="ctr">
              <a:defRPr sz="3200"/>
            </a:lvl3pPr>
            <a:lvl4pPr algn="ctr">
              <a:defRPr sz="3200"/>
            </a:lvl4pPr>
            <a:lvl5pPr algn="ctr">
              <a:defRPr sz="3200"/>
            </a:lvl5pPr>
          </a:lstStyle>
          <a:p>
            <a:pPr lvl="0"/>
            <a:r>
              <a:rPr lang="en-US"/>
              <a:t>Edit Master text styles</a:t>
            </a:r>
          </a:p>
        </p:txBody>
      </p:sp>
      <p:sp>
        <p:nvSpPr>
          <p:cNvPr id="7" name="Text Placeholder 6"/>
          <p:cNvSpPr>
            <a:spLocks noGrp="1"/>
          </p:cNvSpPr>
          <p:nvPr>
            <p:ph type="body" sz="quarter" idx="12" hasCustomPrompt="1"/>
          </p:nvPr>
        </p:nvSpPr>
        <p:spPr>
          <a:xfrm>
            <a:off x="1043518" y="4046514"/>
            <a:ext cx="10104967" cy="2284361"/>
          </a:xfrm>
          <a:prstGeom prst="rect">
            <a:avLst/>
          </a:prstGeom>
        </p:spPr>
        <p:txBody>
          <a:bodyPr vert="horz" anchor="ctr"/>
          <a:lstStyle>
            <a:lvl1pPr algn="ctr">
              <a:defRPr sz="2667" b="1" cap="all" baseline="0">
                <a:solidFill>
                  <a:schemeClr val="accent1"/>
                </a:solidFill>
                <a:latin typeface="Raleway"/>
                <a:ea typeface="Raleway"/>
                <a:cs typeface="Raleway"/>
              </a:defRPr>
            </a:lvl1pPr>
          </a:lstStyle>
          <a:p>
            <a:pPr lvl="0"/>
            <a:r>
              <a:rPr lang="en-US" dirty="0"/>
              <a:t>THIS SHOULD BE ALL CAPS IN RED.</a:t>
            </a:r>
          </a:p>
        </p:txBody>
      </p:sp>
      <p:sp>
        <p:nvSpPr>
          <p:cNvPr id="8" name="Slide Number Placeholder 3"/>
          <p:cNvSpPr>
            <a:spLocks noGrp="1"/>
          </p:cNvSpPr>
          <p:nvPr>
            <p:ph type="sldNum" sz="quarter" idx="4"/>
          </p:nvPr>
        </p:nvSpPr>
        <p:spPr>
          <a:xfrm>
            <a:off x="12859" y="6488297"/>
            <a:ext cx="804184" cy="366183"/>
          </a:xfrm>
          <a:prstGeom prst="rect">
            <a:avLst/>
          </a:prstGeom>
        </p:spPr>
        <p:txBody>
          <a:bodyPr vert="horz" lIns="91440" tIns="45720" rIns="91440" bIns="45720" rtlCol="0" anchor="ctr"/>
          <a:lstStyle>
            <a:lvl1pPr algn="l">
              <a:defRPr sz="1200">
                <a:solidFill>
                  <a:schemeClr val="bg2"/>
                </a:solidFill>
                <a:latin typeface="Helvetica Neue"/>
                <a:cs typeface="Helvetica Neue"/>
              </a:defRPr>
            </a:lvl1pPr>
          </a:lstStyle>
          <a:p>
            <a:fld id="{61233CA2-E532-4ED3-9C37-D2A1D669B991}" type="slidenum">
              <a:rPr lang="en-US" smtClean="0"/>
              <a:t>‹#›</a:t>
            </a:fld>
            <a:endParaRPr lang="en-US"/>
          </a:p>
        </p:txBody>
      </p:sp>
    </p:spTree>
    <p:extLst>
      <p:ext uri="{BB962C8B-B14F-4D97-AF65-F5344CB8AC3E}">
        <p14:creationId xmlns:p14="http://schemas.microsoft.com/office/powerpoint/2010/main" val="1565629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DMI TEMPLATE - Blank 3">
    <p:bg>
      <p:bgRef idx="1001">
        <a:schemeClr val="bg1"/>
      </p:bgRef>
    </p:bg>
    <p:spTree>
      <p:nvGrpSpPr>
        <p:cNvPr id="1" name="Shape 325"/>
        <p:cNvGrpSpPr/>
        <p:nvPr/>
      </p:nvGrpSpPr>
      <p:grpSpPr>
        <a:xfrm>
          <a:off x="0" y="0"/>
          <a:ext cx="0" cy="0"/>
          <a:chOff x="0" y="0"/>
          <a:chExt cx="0" cy="0"/>
        </a:xfrm>
      </p:grpSpPr>
      <p:sp>
        <p:nvSpPr>
          <p:cNvPr id="5" name="Shape 687"/>
          <p:cNvSpPr/>
          <p:nvPr/>
        </p:nvSpPr>
        <p:spPr>
          <a:xfrm>
            <a:off x="0" y="0"/>
            <a:ext cx="5918800" cy="6858000"/>
          </a:xfrm>
          <a:prstGeom prst="homePlate">
            <a:avLst>
              <a:gd name="adj" fmla="val 21093"/>
            </a:avLst>
          </a:prstGeom>
          <a:solidFill>
            <a:schemeClr val="lt1"/>
          </a:solidFill>
          <a:ln>
            <a:noFill/>
          </a:ln>
        </p:spPr>
        <p:txBody>
          <a:bodyPr lIns="121900" tIns="121900" rIns="121900" bIns="121900" anchor="ctr" anchorCtr="0">
            <a:noAutofit/>
          </a:bodyPr>
          <a:lstStyle/>
          <a:p>
            <a:pPr lvl="0">
              <a:spcBef>
                <a:spcPts val="0"/>
              </a:spcBef>
              <a:buNone/>
            </a:pPr>
            <a:endParaRPr sz="2400"/>
          </a:p>
        </p:txBody>
      </p:sp>
      <p:sp>
        <p:nvSpPr>
          <p:cNvPr id="10" name="Shape 263"/>
          <p:cNvSpPr txBox="1">
            <a:spLocks noGrp="1"/>
          </p:cNvSpPr>
          <p:nvPr>
            <p:ph type="body" idx="10" hasCustomPrompt="1"/>
          </p:nvPr>
        </p:nvSpPr>
        <p:spPr>
          <a:xfrm>
            <a:off x="305767" y="305768"/>
            <a:ext cx="6669199" cy="567829"/>
          </a:xfrm>
          <a:prstGeom prst="rect">
            <a:avLst/>
          </a:prstGeom>
        </p:spPr>
        <p:txBody>
          <a:bodyPr lIns="91425" tIns="91425" rIns="91425" bIns="91425" anchor="t" anchorCtr="0"/>
          <a:lstStyle>
            <a:lvl1pPr rtl="0">
              <a:spcBef>
                <a:spcPts val="0"/>
              </a:spcBef>
              <a:buClr>
                <a:srgbClr val="9A9A9A"/>
              </a:buClr>
              <a:buSzPct val="100000"/>
              <a:defRPr sz="1867" b="1">
                <a:solidFill>
                  <a:schemeClr val="bg2"/>
                </a:solidFill>
                <a:latin typeface="Raleway"/>
                <a:ea typeface="Raleway"/>
                <a:cs typeface="Raleway"/>
              </a:defRPr>
            </a:lvl1pPr>
            <a:lvl2pPr rtl="0">
              <a:spcBef>
                <a:spcPts val="0"/>
              </a:spcBef>
              <a:buClr>
                <a:srgbClr val="9A9A9A"/>
              </a:buClr>
              <a:buSzPct val="100000"/>
              <a:defRPr sz="2133" b="1">
                <a:solidFill>
                  <a:srgbClr val="9A9A9A"/>
                </a:solidFill>
              </a:defRPr>
            </a:lvl2pPr>
            <a:lvl3pPr rtl="0">
              <a:spcBef>
                <a:spcPts val="0"/>
              </a:spcBef>
              <a:buClr>
                <a:srgbClr val="9A9A9A"/>
              </a:buClr>
              <a:buSzPct val="100000"/>
              <a:defRPr sz="2133" b="1">
                <a:solidFill>
                  <a:srgbClr val="9A9A9A"/>
                </a:solidFill>
              </a:defRPr>
            </a:lvl3pPr>
            <a:lvl4pPr rtl="0">
              <a:spcBef>
                <a:spcPts val="0"/>
              </a:spcBef>
              <a:buClr>
                <a:srgbClr val="9A9A9A"/>
              </a:buClr>
              <a:buSzPct val="100000"/>
              <a:defRPr sz="2133" b="1">
                <a:solidFill>
                  <a:srgbClr val="9A9A9A"/>
                </a:solidFill>
              </a:defRPr>
            </a:lvl4pPr>
            <a:lvl5pPr rtl="0">
              <a:spcBef>
                <a:spcPts val="0"/>
              </a:spcBef>
              <a:buClr>
                <a:srgbClr val="9A9A9A"/>
              </a:buClr>
              <a:buSzPct val="100000"/>
              <a:defRPr sz="2133" b="1">
                <a:solidFill>
                  <a:srgbClr val="9A9A9A"/>
                </a:solidFill>
              </a:defRPr>
            </a:lvl5pPr>
            <a:lvl6pPr rtl="0">
              <a:spcBef>
                <a:spcPts val="0"/>
              </a:spcBef>
              <a:buClr>
                <a:srgbClr val="9A9A9A"/>
              </a:buClr>
              <a:buSzPct val="100000"/>
              <a:defRPr sz="2133" b="1">
                <a:solidFill>
                  <a:srgbClr val="9A9A9A"/>
                </a:solidFill>
              </a:defRPr>
            </a:lvl6pPr>
            <a:lvl7pPr rtl="0">
              <a:spcBef>
                <a:spcPts val="0"/>
              </a:spcBef>
              <a:buClr>
                <a:srgbClr val="9A9A9A"/>
              </a:buClr>
              <a:buSzPct val="100000"/>
              <a:defRPr sz="2133" b="1">
                <a:solidFill>
                  <a:srgbClr val="9A9A9A"/>
                </a:solidFill>
              </a:defRPr>
            </a:lvl7pPr>
            <a:lvl8pPr rtl="0">
              <a:spcBef>
                <a:spcPts val="0"/>
              </a:spcBef>
              <a:buClr>
                <a:srgbClr val="9A9A9A"/>
              </a:buClr>
              <a:buSzPct val="100000"/>
              <a:defRPr sz="2133" b="1">
                <a:solidFill>
                  <a:srgbClr val="9A9A9A"/>
                </a:solidFill>
              </a:defRPr>
            </a:lvl8pPr>
            <a:lvl9pPr rtl="0">
              <a:spcBef>
                <a:spcPts val="0"/>
              </a:spcBef>
              <a:buClr>
                <a:srgbClr val="9A9A9A"/>
              </a:buClr>
              <a:buSzPct val="100000"/>
              <a:defRPr sz="2133" b="1">
                <a:solidFill>
                  <a:srgbClr val="9A9A9A"/>
                </a:solidFill>
              </a:defRPr>
            </a:lvl9pPr>
          </a:lstStyle>
          <a:p>
            <a:pPr lvl="0"/>
            <a:r>
              <a:rPr lang="en-US" dirty="0"/>
              <a:t>CLICK TO EDIT MASTER TEXT STYLES</a:t>
            </a:r>
          </a:p>
        </p:txBody>
      </p:sp>
      <p:sp>
        <p:nvSpPr>
          <p:cNvPr id="12" name="Slide Number Placeholder 3"/>
          <p:cNvSpPr txBox="1">
            <a:spLocks/>
          </p:cNvSpPr>
          <p:nvPr/>
        </p:nvSpPr>
        <p:spPr>
          <a:xfrm>
            <a:off x="12859" y="6488297"/>
            <a:ext cx="804184" cy="366183"/>
          </a:xfrm>
          <a:prstGeom prst="rect">
            <a:avLst/>
          </a:prstGeom>
        </p:spPr>
        <p:txBody>
          <a:bodyPr vert="horz" lIns="121920" tIns="60960" rIns="121920" bIns="60960"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900" b="0" i="0" u="none" strike="noStrike" cap="none" baseline="0">
                <a:solidFill>
                  <a:schemeClr val="tx2"/>
                </a:solidFill>
                <a:latin typeface="Helvetica Neue"/>
                <a:ea typeface="Arial"/>
                <a:cs typeface="Helvetica Neue"/>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fld id="{95E3A436-1048-CA4E-9C3F-FCB70029503E}" type="slidenum">
              <a:rPr kumimoji="0" lang="en-US" sz="1200" b="0" i="0" u="none" strike="noStrike" kern="0" cap="none" spc="0" normalizeH="0" baseline="0" noProof="0" smtClean="0">
                <a:ln>
                  <a:noFill/>
                </a:ln>
                <a:solidFill>
                  <a:srgbClr val="6C797A"/>
                </a:solidFill>
                <a:effectLst/>
                <a:uLnTx/>
                <a:uFillTx/>
                <a:latin typeface="Helvetica Neue"/>
                <a:ea typeface="Arial"/>
                <a:cs typeface="Helvetica Neue"/>
                <a:sym typeface="Arial"/>
                <a:rtl val="0"/>
              </a:rPr>
              <a:pPr marL="0" marR="0" lvl="0" indent="0" algn="l" defTabSz="121917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0" cap="none" spc="0" normalizeH="0" baseline="0" noProof="0">
              <a:ln>
                <a:noFill/>
              </a:ln>
              <a:solidFill>
                <a:srgbClr val="6C797A"/>
              </a:solidFill>
              <a:effectLst/>
              <a:uLnTx/>
              <a:uFillTx/>
              <a:latin typeface="Helvetica Neue"/>
              <a:ea typeface="Arial"/>
              <a:cs typeface="Helvetica Neue"/>
              <a:sym typeface="Arial"/>
              <a:rtl val="0"/>
            </a:endParaRPr>
          </a:p>
        </p:txBody>
      </p:sp>
      <p:sp>
        <p:nvSpPr>
          <p:cNvPr id="14" name="Shape 148"/>
          <p:cNvSpPr txBox="1"/>
          <p:nvPr/>
        </p:nvSpPr>
        <p:spPr>
          <a:xfrm rot="5400000">
            <a:off x="-1076340" y="4860871"/>
            <a:ext cx="2471199" cy="292800"/>
          </a:xfrm>
          <a:prstGeom prst="rect">
            <a:avLst/>
          </a:prstGeom>
          <a:noFill/>
          <a:ln>
            <a:noFill/>
          </a:ln>
        </p:spPr>
        <p:txBody>
          <a:bodyPr lIns="121900" tIns="121900" rIns="121900" bIns="121900" anchor="t" anchorCtr="0">
            <a:noAutofit/>
          </a:bodyPr>
          <a:lstStyle/>
          <a:p>
            <a:pPr>
              <a:buClr>
                <a:srgbClr val="000000"/>
              </a:buClr>
              <a:buSzPct val="25000"/>
              <a:buFont typeface="Helvetica Neue"/>
              <a:buNone/>
            </a:pPr>
            <a:r>
              <a:rPr lang="en" sz="800" dirty="0">
                <a:solidFill>
                  <a:schemeClr val="bg2"/>
                </a:solidFill>
                <a:latin typeface="Helvetica Neue"/>
                <a:ea typeface="Helvetica Neue"/>
                <a:cs typeface="Helvetica Neue"/>
                <a:sym typeface="Helvetica Neue"/>
              </a:rPr>
              <a:t>© 201</a:t>
            </a:r>
            <a:r>
              <a:rPr lang="en-US" sz="800" dirty="0">
                <a:solidFill>
                  <a:schemeClr val="bg2"/>
                </a:solidFill>
                <a:latin typeface="Helvetica Neue"/>
                <a:ea typeface="Helvetica Neue"/>
                <a:cs typeface="Helvetica Neue"/>
                <a:sym typeface="Helvetica Neue"/>
              </a:rPr>
              <a:t>7</a:t>
            </a:r>
            <a:r>
              <a:rPr lang="en" sz="800" dirty="0">
                <a:solidFill>
                  <a:schemeClr val="bg2"/>
                </a:solidFill>
                <a:latin typeface="Helvetica Neue"/>
                <a:ea typeface="Helvetica Neue"/>
                <a:cs typeface="Helvetica Neue"/>
                <a:sym typeface="Helvetica Neue"/>
              </a:rPr>
              <a:t> DMI CONFIDENTIAL &amp; PROPRIETARY</a:t>
            </a:r>
          </a:p>
          <a:p>
            <a:pPr>
              <a:buClr>
                <a:srgbClr val="000000"/>
              </a:buClr>
              <a:buFont typeface="Arial"/>
              <a:buNone/>
            </a:pPr>
            <a:endParaRPr sz="800" dirty="0">
              <a:solidFill>
                <a:schemeClr val="bg2"/>
              </a:solidFill>
              <a:latin typeface="Helvetica Neue"/>
              <a:ea typeface="Helvetica Neue"/>
              <a:cs typeface="Helvetica Neue"/>
              <a:sym typeface="Helvetica Neue"/>
            </a:endParaRPr>
          </a:p>
        </p:txBody>
      </p:sp>
      <p:sp>
        <p:nvSpPr>
          <p:cNvPr id="15" name="Text Placeholder 3"/>
          <p:cNvSpPr>
            <a:spLocks noGrp="1"/>
          </p:cNvSpPr>
          <p:nvPr>
            <p:ph type="body" sz="quarter" idx="11"/>
          </p:nvPr>
        </p:nvSpPr>
        <p:spPr>
          <a:xfrm>
            <a:off x="463789" y="1509919"/>
            <a:ext cx="4200575" cy="3850295"/>
          </a:xfrm>
          <a:prstGeom prst="rect">
            <a:avLst/>
          </a:prstGeom>
        </p:spPr>
        <p:txBody>
          <a:bodyPr vert="horz" anchor="ctr"/>
          <a:lstStyle>
            <a:lvl1pPr>
              <a:defRPr sz="2667">
                <a:solidFill>
                  <a:schemeClr val="accent1"/>
                </a:solidFill>
                <a:latin typeface="Raleway"/>
                <a:ea typeface="Raleway"/>
                <a:cs typeface="Raleway"/>
              </a:defRPr>
            </a:lvl1pPr>
            <a:lvl2pPr>
              <a:defRPr sz="2667">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Edit Master text styles</a:t>
            </a:r>
          </a:p>
        </p:txBody>
      </p:sp>
      <p:sp>
        <p:nvSpPr>
          <p:cNvPr id="16" name="Text Placeholder 6"/>
          <p:cNvSpPr>
            <a:spLocks noGrp="1"/>
          </p:cNvSpPr>
          <p:nvPr>
            <p:ph type="body" sz="quarter" idx="12" hasCustomPrompt="1"/>
          </p:nvPr>
        </p:nvSpPr>
        <p:spPr>
          <a:xfrm>
            <a:off x="6382589" y="1652706"/>
            <a:ext cx="5431900" cy="3707508"/>
          </a:xfrm>
          <a:prstGeom prst="rect">
            <a:avLst/>
          </a:prstGeom>
        </p:spPr>
        <p:txBody>
          <a:bodyPr vert="horz" anchor="ctr"/>
          <a:lstStyle>
            <a:lvl1pPr algn="ctr">
              <a:defRPr sz="2400" b="1" cap="all">
                <a:solidFill>
                  <a:schemeClr val="tx1"/>
                </a:solidFill>
                <a:latin typeface="Raleway"/>
                <a:ea typeface="Raleway"/>
                <a:cs typeface="Raleway"/>
              </a:defRPr>
            </a:lvl1pPr>
            <a:lvl2pPr algn="ctr">
              <a:defRPr sz="2400" b="1"/>
            </a:lvl2pPr>
            <a:lvl3pPr algn="ctr">
              <a:defRPr sz="2400" b="1"/>
            </a:lvl3pPr>
            <a:lvl4pPr algn="ctr">
              <a:defRPr sz="2400" b="1"/>
            </a:lvl4pPr>
            <a:lvl5pPr algn="ctr">
              <a:defRPr sz="2400" b="1"/>
            </a:lvl5pPr>
          </a:lstStyle>
          <a:p>
            <a:pPr lvl="0"/>
            <a:r>
              <a:rPr lang="en-US" dirty="0"/>
              <a:t>CLICK TO EDIT MASTER TEXT STYLES</a:t>
            </a:r>
          </a:p>
        </p:txBody>
      </p:sp>
      <p:pic>
        <p:nvPicPr>
          <p:cNvPr id="8" name="Picture 7">
            <a:extLst>
              <a:ext uri="{FF2B5EF4-FFF2-40B4-BE49-F238E27FC236}">
                <a16:creationId xmlns:a16="http://schemas.microsoft.com/office/drawing/2014/main" id="{8F5D0FB4-B313-4D1D-AA4A-C1697EBA876C}"/>
              </a:ext>
            </a:extLst>
          </p:cNvPr>
          <p:cNvPicPr>
            <a:picLocks noChangeAspect="1"/>
          </p:cNvPicPr>
          <p:nvPr/>
        </p:nvPicPr>
        <p:blipFill rotWithShape="1">
          <a:blip r:embed="rId2"/>
          <a:srcRect r="34087"/>
          <a:stretch/>
        </p:blipFill>
        <p:spPr>
          <a:xfrm>
            <a:off x="10676741" y="6199153"/>
            <a:ext cx="856977" cy="449435"/>
          </a:xfrm>
          <a:prstGeom prst="rect">
            <a:avLst/>
          </a:prstGeom>
        </p:spPr>
      </p:pic>
    </p:spTree>
    <p:extLst>
      <p:ext uri="{BB962C8B-B14F-4D97-AF65-F5344CB8AC3E}">
        <p14:creationId xmlns:p14="http://schemas.microsoft.com/office/powerpoint/2010/main" val="1679500791"/>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stimonial Layout 2">
    <p:bg>
      <p:bgRef idx="1001">
        <a:schemeClr val="bg1"/>
      </p:bgRef>
    </p:bg>
    <p:spTree>
      <p:nvGrpSpPr>
        <p:cNvPr id="1" name="Shape 325"/>
        <p:cNvGrpSpPr/>
        <p:nvPr/>
      </p:nvGrpSpPr>
      <p:grpSpPr>
        <a:xfrm>
          <a:off x="0" y="0"/>
          <a:ext cx="0" cy="0"/>
          <a:chOff x="0" y="0"/>
          <a:chExt cx="0" cy="0"/>
        </a:xfrm>
      </p:grpSpPr>
      <p:sp>
        <p:nvSpPr>
          <p:cNvPr id="5" name="Shape 687"/>
          <p:cNvSpPr/>
          <p:nvPr/>
        </p:nvSpPr>
        <p:spPr>
          <a:xfrm>
            <a:off x="0" y="0"/>
            <a:ext cx="5918800" cy="6858000"/>
          </a:xfrm>
          <a:prstGeom prst="homePlate">
            <a:avLst>
              <a:gd name="adj" fmla="val 21093"/>
            </a:avLst>
          </a:prstGeom>
          <a:solidFill>
            <a:schemeClr val="lt1"/>
          </a:solidFill>
          <a:ln>
            <a:noFill/>
          </a:ln>
        </p:spPr>
        <p:txBody>
          <a:bodyPr lIns="121900" tIns="121900" rIns="121900" bIns="121900" anchor="ctr" anchorCtr="0">
            <a:noAutofit/>
          </a:bodyPr>
          <a:lstStyle/>
          <a:p>
            <a:pPr lvl="0">
              <a:spcBef>
                <a:spcPts val="0"/>
              </a:spcBef>
              <a:buNone/>
            </a:pPr>
            <a:endParaRPr sz="2400"/>
          </a:p>
        </p:txBody>
      </p:sp>
      <p:sp>
        <p:nvSpPr>
          <p:cNvPr id="10" name="Shape 263"/>
          <p:cNvSpPr txBox="1">
            <a:spLocks noGrp="1"/>
          </p:cNvSpPr>
          <p:nvPr>
            <p:ph type="body" idx="10" hasCustomPrompt="1"/>
          </p:nvPr>
        </p:nvSpPr>
        <p:spPr>
          <a:xfrm>
            <a:off x="305767" y="305768"/>
            <a:ext cx="6669199" cy="567829"/>
          </a:xfrm>
          <a:prstGeom prst="rect">
            <a:avLst/>
          </a:prstGeom>
        </p:spPr>
        <p:txBody>
          <a:bodyPr lIns="91425" tIns="91425" rIns="91425" bIns="91425" anchor="t" anchorCtr="0"/>
          <a:lstStyle>
            <a:lvl1pPr rtl="0">
              <a:spcBef>
                <a:spcPts val="0"/>
              </a:spcBef>
              <a:buClr>
                <a:srgbClr val="9A9A9A"/>
              </a:buClr>
              <a:buSzPct val="100000"/>
              <a:defRPr sz="3733" b="1">
                <a:solidFill>
                  <a:schemeClr val="bg2"/>
                </a:solidFill>
                <a:latin typeface="Raleway"/>
                <a:ea typeface="Raleway"/>
                <a:cs typeface="Raleway"/>
              </a:defRPr>
            </a:lvl1pPr>
            <a:lvl2pPr rtl="0">
              <a:spcBef>
                <a:spcPts val="0"/>
              </a:spcBef>
              <a:buClr>
                <a:srgbClr val="9A9A9A"/>
              </a:buClr>
              <a:buSzPct val="100000"/>
              <a:defRPr sz="2133" b="1">
                <a:solidFill>
                  <a:srgbClr val="9A9A9A"/>
                </a:solidFill>
              </a:defRPr>
            </a:lvl2pPr>
            <a:lvl3pPr rtl="0">
              <a:spcBef>
                <a:spcPts val="0"/>
              </a:spcBef>
              <a:buClr>
                <a:srgbClr val="9A9A9A"/>
              </a:buClr>
              <a:buSzPct val="100000"/>
              <a:defRPr sz="2133" b="1">
                <a:solidFill>
                  <a:srgbClr val="9A9A9A"/>
                </a:solidFill>
              </a:defRPr>
            </a:lvl3pPr>
            <a:lvl4pPr rtl="0">
              <a:spcBef>
                <a:spcPts val="0"/>
              </a:spcBef>
              <a:buClr>
                <a:srgbClr val="9A9A9A"/>
              </a:buClr>
              <a:buSzPct val="100000"/>
              <a:defRPr sz="2133" b="1">
                <a:solidFill>
                  <a:srgbClr val="9A9A9A"/>
                </a:solidFill>
              </a:defRPr>
            </a:lvl4pPr>
            <a:lvl5pPr rtl="0">
              <a:spcBef>
                <a:spcPts val="0"/>
              </a:spcBef>
              <a:buClr>
                <a:srgbClr val="9A9A9A"/>
              </a:buClr>
              <a:buSzPct val="100000"/>
              <a:defRPr sz="2133" b="1">
                <a:solidFill>
                  <a:srgbClr val="9A9A9A"/>
                </a:solidFill>
              </a:defRPr>
            </a:lvl5pPr>
            <a:lvl6pPr rtl="0">
              <a:spcBef>
                <a:spcPts val="0"/>
              </a:spcBef>
              <a:buClr>
                <a:srgbClr val="9A9A9A"/>
              </a:buClr>
              <a:buSzPct val="100000"/>
              <a:defRPr sz="2133" b="1">
                <a:solidFill>
                  <a:srgbClr val="9A9A9A"/>
                </a:solidFill>
              </a:defRPr>
            </a:lvl6pPr>
            <a:lvl7pPr rtl="0">
              <a:spcBef>
                <a:spcPts val="0"/>
              </a:spcBef>
              <a:buClr>
                <a:srgbClr val="9A9A9A"/>
              </a:buClr>
              <a:buSzPct val="100000"/>
              <a:defRPr sz="2133" b="1">
                <a:solidFill>
                  <a:srgbClr val="9A9A9A"/>
                </a:solidFill>
              </a:defRPr>
            </a:lvl7pPr>
            <a:lvl8pPr rtl="0">
              <a:spcBef>
                <a:spcPts val="0"/>
              </a:spcBef>
              <a:buClr>
                <a:srgbClr val="9A9A9A"/>
              </a:buClr>
              <a:buSzPct val="100000"/>
              <a:defRPr sz="2133" b="1">
                <a:solidFill>
                  <a:srgbClr val="9A9A9A"/>
                </a:solidFill>
              </a:defRPr>
            </a:lvl8pPr>
            <a:lvl9pPr rtl="0">
              <a:spcBef>
                <a:spcPts val="0"/>
              </a:spcBef>
              <a:buClr>
                <a:srgbClr val="9A9A9A"/>
              </a:buClr>
              <a:buSzPct val="100000"/>
              <a:defRPr sz="2133" b="1">
                <a:solidFill>
                  <a:srgbClr val="9A9A9A"/>
                </a:solidFill>
              </a:defRPr>
            </a:lvl9pPr>
          </a:lstStyle>
          <a:p>
            <a:pPr lvl="0"/>
            <a:r>
              <a:rPr lang="en-US" dirty="0"/>
              <a:t>TESTIMONIAL</a:t>
            </a:r>
          </a:p>
        </p:txBody>
      </p:sp>
      <p:sp>
        <p:nvSpPr>
          <p:cNvPr id="12" name="Slide Number Placeholder 3"/>
          <p:cNvSpPr txBox="1">
            <a:spLocks/>
          </p:cNvSpPr>
          <p:nvPr/>
        </p:nvSpPr>
        <p:spPr>
          <a:xfrm>
            <a:off x="12859" y="6488297"/>
            <a:ext cx="804184" cy="366183"/>
          </a:xfrm>
          <a:prstGeom prst="rect">
            <a:avLst/>
          </a:prstGeom>
        </p:spPr>
        <p:txBody>
          <a:bodyPr vert="horz" lIns="121920" tIns="60960" rIns="121920" bIns="60960"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900" b="0" i="0" u="none" strike="noStrike" cap="none" baseline="0">
                <a:solidFill>
                  <a:schemeClr val="tx2"/>
                </a:solidFill>
                <a:latin typeface="Helvetica Neue"/>
                <a:ea typeface="Arial"/>
                <a:cs typeface="Helvetica Neue"/>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fld id="{95E3A436-1048-CA4E-9C3F-FCB70029503E}" type="slidenum">
              <a:rPr kumimoji="0" lang="en-US" sz="1200" b="0" i="0" u="none" strike="noStrike" kern="0" cap="none" spc="0" normalizeH="0" baseline="0" noProof="0" smtClean="0">
                <a:ln>
                  <a:noFill/>
                </a:ln>
                <a:solidFill>
                  <a:srgbClr val="6C797A"/>
                </a:solidFill>
                <a:effectLst/>
                <a:uLnTx/>
                <a:uFillTx/>
                <a:latin typeface="Helvetica Neue"/>
                <a:ea typeface="Arial"/>
                <a:cs typeface="Helvetica Neue"/>
                <a:sym typeface="Arial"/>
                <a:rtl val="0"/>
              </a:rPr>
              <a:pPr marL="0" marR="0" lvl="0" indent="0" algn="l" defTabSz="121917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0" cap="none" spc="0" normalizeH="0" baseline="0" noProof="0">
              <a:ln>
                <a:noFill/>
              </a:ln>
              <a:solidFill>
                <a:srgbClr val="6C797A"/>
              </a:solidFill>
              <a:effectLst/>
              <a:uLnTx/>
              <a:uFillTx/>
              <a:latin typeface="Helvetica Neue"/>
              <a:ea typeface="Arial"/>
              <a:cs typeface="Helvetica Neue"/>
              <a:sym typeface="Arial"/>
              <a:rtl val="0"/>
            </a:endParaRPr>
          </a:p>
        </p:txBody>
      </p:sp>
      <p:sp>
        <p:nvSpPr>
          <p:cNvPr id="14" name="Shape 148"/>
          <p:cNvSpPr txBox="1"/>
          <p:nvPr/>
        </p:nvSpPr>
        <p:spPr>
          <a:xfrm rot="5400000">
            <a:off x="-1076340" y="4860871"/>
            <a:ext cx="2471199" cy="292800"/>
          </a:xfrm>
          <a:prstGeom prst="rect">
            <a:avLst/>
          </a:prstGeom>
          <a:noFill/>
          <a:ln>
            <a:noFill/>
          </a:ln>
        </p:spPr>
        <p:txBody>
          <a:bodyPr lIns="121900" tIns="121900" rIns="121900" bIns="121900" anchor="t" anchorCtr="0">
            <a:noAutofit/>
          </a:bodyPr>
          <a:lstStyle/>
          <a:p>
            <a:pPr>
              <a:buClr>
                <a:srgbClr val="000000"/>
              </a:buClr>
              <a:buSzPct val="25000"/>
              <a:buFont typeface="Helvetica Neue"/>
              <a:buNone/>
            </a:pPr>
            <a:r>
              <a:rPr lang="en" sz="800" dirty="0">
                <a:solidFill>
                  <a:schemeClr val="bg2"/>
                </a:solidFill>
                <a:latin typeface="Helvetica Neue"/>
                <a:ea typeface="Helvetica Neue"/>
                <a:cs typeface="Helvetica Neue"/>
                <a:sym typeface="Helvetica Neue"/>
              </a:rPr>
              <a:t>© 201</a:t>
            </a:r>
            <a:r>
              <a:rPr lang="en-US" sz="800" dirty="0">
                <a:solidFill>
                  <a:schemeClr val="bg2"/>
                </a:solidFill>
                <a:latin typeface="Helvetica Neue"/>
                <a:ea typeface="Helvetica Neue"/>
                <a:cs typeface="Helvetica Neue"/>
                <a:sym typeface="Helvetica Neue"/>
              </a:rPr>
              <a:t>7</a:t>
            </a:r>
            <a:r>
              <a:rPr lang="en" sz="800" dirty="0">
                <a:solidFill>
                  <a:schemeClr val="bg2"/>
                </a:solidFill>
                <a:latin typeface="Helvetica Neue"/>
                <a:ea typeface="Helvetica Neue"/>
                <a:cs typeface="Helvetica Neue"/>
                <a:sym typeface="Helvetica Neue"/>
              </a:rPr>
              <a:t> DMI CONFIDENTIAL &amp; PROPRIETARY</a:t>
            </a:r>
          </a:p>
          <a:p>
            <a:pPr>
              <a:buClr>
                <a:srgbClr val="000000"/>
              </a:buClr>
              <a:buFont typeface="Arial"/>
              <a:buNone/>
            </a:pPr>
            <a:endParaRPr sz="800" dirty="0">
              <a:solidFill>
                <a:schemeClr val="bg2"/>
              </a:solidFill>
              <a:latin typeface="Helvetica Neue"/>
              <a:ea typeface="Helvetica Neue"/>
              <a:cs typeface="Helvetica Neue"/>
              <a:sym typeface="Helvetica Neue"/>
            </a:endParaRPr>
          </a:p>
        </p:txBody>
      </p:sp>
      <p:sp>
        <p:nvSpPr>
          <p:cNvPr id="15" name="Text Placeholder 3"/>
          <p:cNvSpPr>
            <a:spLocks noGrp="1"/>
          </p:cNvSpPr>
          <p:nvPr>
            <p:ph type="body" sz="quarter" idx="11" hasCustomPrompt="1"/>
          </p:nvPr>
        </p:nvSpPr>
        <p:spPr>
          <a:xfrm>
            <a:off x="463789" y="1509919"/>
            <a:ext cx="4200575" cy="3850295"/>
          </a:xfrm>
          <a:prstGeom prst="rect">
            <a:avLst/>
          </a:prstGeom>
        </p:spPr>
        <p:txBody>
          <a:bodyPr vert="horz" anchor="ctr"/>
          <a:lstStyle>
            <a:lvl1pPr marL="380990" indent="-380990">
              <a:buFontTx/>
              <a:buChar char="-"/>
              <a:defRPr sz="2667">
                <a:solidFill>
                  <a:schemeClr val="accent1"/>
                </a:solidFill>
                <a:latin typeface="Raleway"/>
                <a:ea typeface="Raleway"/>
                <a:cs typeface="Raleway"/>
              </a:defRPr>
            </a:lvl1pPr>
            <a:lvl2pPr>
              <a:defRPr sz="2667">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marL="285750" indent="-285750">
              <a:buFontTx/>
              <a:buChar char="-"/>
            </a:pPr>
            <a:r>
              <a:rPr lang="en-US" b="1" dirty="0">
                <a:solidFill>
                  <a:schemeClr val="bg2"/>
                </a:solidFill>
              </a:rPr>
              <a:t>First and Last Name, Company Name</a:t>
            </a:r>
          </a:p>
          <a:p>
            <a:r>
              <a:rPr lang="en-US" b="1" dirty="0">
                <a:solidFill>
                  <a:schemeClr val="bg2"/>
                </a:solidFill>
              </a:rPr>
              <a:t>     Title here</a:t>
            </a:r>
          </a:p>
        </p:txBody>
      </p:sp>
      <p:sp>
        <p:nvSpPr>
          <p:cNvPr id="16" name="Text Placeholder 6"/>
          <p:cNvSpPr>
            <a:spLocks noGrp="1"/>
          </p:cNvSpPr>
          <p:nvPr>
            <p:ph type="body" sz="quarter" idx="12" hasCustomPrompt="1"/>
          </p:nvPr>
        </p:nvSpPr>
        <p:spPr>
          <a:xfrm>
            <a:off x="6382589" y="1652706"/>
            <a:ext cx="5431900" cy="3707508"/>
          </a:xfrm>
          <a:prstGeom prst="rect">
            <a:avLst/>
          </a:prstGeom>
        </p:spPr>
        <p:txBody>
          <a:bodyPr vert="horz" anchor="ctr"/>
          <a:lstStyle>
            <a:lvl1pPr algn="ctr">
              <a:defRPr sz="2400" b="1" cap="all">
                <a:solidFill>
                  <a:schemeClr val="tx1"/>
                </a:solidFill>
                <a:latin typeface="Raleway"/>
                <a:ea typeface="Raleway"/>
                <a:cs typeface="Raleway"/>
              </a:defRPr>
            </a:lvl1pPr>
            <a:lvl2pPr algn="ctr">
              <a:defRPr sz="2400" b="1"/>
            </a:lvl2pPr>
            <a:lvl3pPr algn="ctr">
              <a:defRPr sz="2400" b="1"/>
            </a:lvl3pPr>
            <a:lvl4pPr algn="ctr">
              <a:defRPr sz="2400" b="1"/>
            </a:lvl4pPr>
            <a:lvl5pPr algn="ctr">
              <a:defRPr sz="2400" b="1"/>
            </a:lvl5pPr>
          </a:lstStyle>
          <a:p>
            <a:r>
              <a:rPr lang="en-US" sz="2400" b="0" cap="none" dirty="0"/>
              <a:t>“…Testimonial copy here. Testimonial copy here. Testimonial copy here. Testimonial copy here. Testimonial copy here. Testimonial copy here.</a:t>
            </a:r>
          </a:p>
          <a:p>
            <a:r>
              <a:rPr lang="en-US" sz="2400" b="0" cap="none" dirty="0"/>
              <a:t>Testimonial copy here. Testimonial copy here. Testimonial copy here.”</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3292" y="305768"/>
            <a:ext cx="1016000" cy="1016000"/>
          </a:xfrm>
          <a:prstGeom prst="rect">
            <a:avLst/>
          </a:prstGeom>
        </p:spPr>
      </p:pic>
      <p:sp>
        <p:nvSpPr>
          <p:cNvPr id="13" name="TextBox 12"/>
          <p:cNvSpPr txBox="1"/>
          <p:nvPr/>
        </p:nvSpPr>
        <p:spPr>
          <a:xfrm>
            <a:off x="1643784" y="4876800"/>
            <a:ext cx="1975104" cy="1569660"/>
          </a:xfrm>
          <a:prstGeom prst="rect">
            <a:avLst/>
          </a:prstGeom>
          <a:noFill/>
        </p:spPr>
        <p:txBody>
          <a:bodyPr wrap="square" rtlCol="0">
            <a:spAutoFit/>
          </a:bodyPr>
          <a:lstStyle/>
          <a:p>
            <a:r>
              <a:rPr lang="en-US" sz="2400" dirty="0">
                <a:solidFill>
                  <a:schemeClr val="bg2"/>
                </a:solidFill>
                <a:latin typeface="Raleway"/>
                <a:cs typeface="Raleway"/>
              </a:rPr>
              <a:t>Add Company Logo here, </a:t>
            </a:r>
          </a:p>
          <a:p>
            <a:r>
              <a:rPr lang="en-US" sz="2400" dirty="0">
                <a:solidFill>
                  <a:schemeClr val="bg2"/>
                </a:solidFill>
                <a:latin typeface="Raleway"/>
                <a:cs typeface="Raleway"/>
              </a:rPr>
              <a:t>if available.</a:t>
            </a:r>
          </a:p>
        </p:txBody>
      </p:sp>
      <p:pic>
        <p:nvPicPr>
          <p:cNvPr id="17" name="Picture 16">
            <a:extLst>
              <a:ext uri="{FF2B5EF4-FFF2-40B4-BE49-F238E27FC236}">
                <a16:creationId xmlns:a16="http://schemas.microsoft.com/office/drawing/2014/main" id="{A6E11BB3-FA30-40B5-8359-39D6B3E69339}"/>
              </a:ext>
            </a:extLst>
          </p:cNvPr>
          <p:cNvPicPr>
            <a:picLocks noChangeAspect="1"/>
          </p:cNvPicPr>
          <p:nvPr/>
        </p:nvPicPr>
        <p:blipFill rotWithShape="1">
          <a:blip r:embed="rId3"/>
          <a:srcRect r="34087"/>
          <a:stretch/>
        </p:blipFill>
        <p:spPr>
          <a:xfrm>
            <a:off x="10676741" y="6199153"/>
            <a:ext cx="856977" cy="449435"/>
          </a:xfrm>
          <a:prstGeom prst="rect">
            <a:avLst/>
          </a:prstGeom>
        </p:spPr>
      </p:pic>
    </p:spTree>
    <p:extLst>
      <p:ext uri="{BB962C8B-B14F-4D97-AF65-F5344CB8AC3E}">
        <p14:creationId xmlns:p14="http://schemas.microsoft.com/office/powerpoint/2010/main" val="201263944"/>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DMI TEMPLATE - Chart 13">
    <p:spTree>
      <p:nvGrpSpPr>
        <p:cNvPr id="1" name="Shape 370"/>
        <p:cNvGrpSpPr/>
        <p:nvPr/>
      </p:nvGrpSpPr>
      <p:grpSpPr>
        <a:xfrm>
          <a:off x="0" y="0"/>
          <a:ext cx="0" cy="0"/>
          <a:chOff x="0" y="0"/>
          <a:chExt cx="0" cy="0"/>
        </a:xfrm>
      </p:grpSpPr>
      <p:sp>
        <p:nvSpPr>
          <p:cNvPr id="371" name="Shape 371"/>
          <p:cNvSpPr/>
          <p:nvPr/>
        </p:nvSpPr>
        <p:spPr>
          <a:xfrm rot="10800000">
            <a:off x="-1714465" y="1"/>
            <a:ext cx="7169199" cy="6857999"/>
          </a:xfrm>
          <a:prstGeom prst="hexagon">
            <a:avLst>
              <a:gd name="adj" fmla="val 25000"/>
              <a:gd name="vf" fmla="val 115470"/>
            </a:avLst>
          </a:prstGeom>
          <a:solidFill>
            <a:schemeClr val="tx1"/>
          </a:solidFill>
          <a:ln>
            <a:noFill/>
          </a:ln>
        </p:spPr>
        <p:txBody>
          <a:bodyPr lIns="121900" tIns="121900" rIns="121900" bIns="121900" anchor="ctr" anchorCtr="0">
            <a:noAutofit/>
          </a:bodyPr>
          <a:lstStyle/>
          <a:p>
            <a:pPr>
              <a:spcBef>
                <a:spcPts val="0"/>
              </a:spcBef>
              <a:buNone/>
            </a:pPr>
            <a:endParaRPr sz="2400" dirty="0">
              <a:latin typeface="Raleway"/>
              <a:ea typeface="Raleway"/>
              <a:cs typeface="Raleway"/>
            </a:endParaRPr>
          </a:p>
        </p:txBody>
      </p:sp>
      <p:pic>
        <p:nvPicPr>
          <p:cNvPr id="372" name="Shape 372"/>
          <p:cNvPicPr preferRelativeResize="0"/>
          <p:nvPr/>
        </p:nvPicPr>
        <p:blipFill>
          <a:blip r:embed="rId2">
            <a:alphaModFix amt="89000"/>
          </a:blip>
          <a:stretch>
            <a:fillRect/>
          </a:stretch>
        </p:blipFill>
        <p:spPr>
          <a:xfrm>
            <a:off x="6464301" y="597634"/>
            <a:ext cx="4898732" cy="5662733"/>
          </a:xfrm>
          <a:prstGeom prst="rect">
            <a:avLst/>
          </a:prstGeom>
          <a:noFill/>
          <a:ln>
            <a:noFill/>
          </a:ln>
        </p:spPr>
      </p:pic>
      <p:sp>
        <p:nvSpPr>
          <p:cNvPr id="4" name="Text Placeholder 3"/>
          <p:cNvSpPr>
            <a:spLocks noGrp="1"/>
          </p:cNvSpPr>
          <p:nvPr>
            <p:ph type="body" sz="quarter" idx="10"/>
          </p:nvPr>
        </p:nvSpPr>
        <p:spPr>
          <a:xfrm>
            <a:off x="463789" y="1509919"/>
            <a:ext cx="3721451" cy="3850295"/>
          </a:xfrm>
          <a:prstGeom prst="rect">
            <a:avLst/>
          </a:prstGeom>
        </p:spPr>
        <p:txBody>
          <a:bodyPr vert="horz" anchor="ctr"/>
          <a:lstStyle>
            <a:lvl1pPr>
              <a:defRPr sz="2667">
                <a:solidFill>
                  <a:schemeClr val="bg1"/>
                </a:solidFill>
                <a:latin typeface="Raleway"/>
                <a:ea typeface="Raleway"/>
                <a:cs typeface="Raleway"/>
              </a:defRPr>
            </a:lvl1pPr>
            <a:lvl2pPr>
              <a:defRPr sz="2667">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Edit Master text styles</a:t>
            </a:r>
          </a:p>
        </p:txBody>
      </p:sp>
      <p:sp>
        <p:nvSpPr>
          <p:cNvPr id="7" name="Text Placeholder 6"/>
          <p:cNvSpPr>
            <a:spLocks noGrp="1"/>
          </p:cNvSpPr>
          <p:nvPr>
            <p:ph type="body" sz="quarter" idx="11" hasCustomPrompt="1"/>
          </p:nvPr>
        </p:nvSpPr>
        <p:spPr>
          <a:xfrm>
            <a:off x="7323667" y="2535363"/>
            <a:ext cx="3191933" cy="1811867"/>
          </a:xfrm>
          <a:prstGeom prst="rect">
            <a:avLst/>
          </a:prstGeom>
        </p:spPr>
        <p:txBody>
          <a:bodyPr vert="horz" anchor="ctr"/>
          <a:lstStyle>
            <a:lvl1pPr algn="ctr">
              <a:defRPr sz="2400" b="1" cap="all">
                <a:solidFill>
                  <a:srgbClr val="C11F2F"/>
                </a:solidFill>
                <a:latin typeface="Raleway"/>
                <a:ea typeface="Raleway"/>
                <a:cs typeface="Raleway"/>
              </a:defRPr>
            </a:lvl1pPr>
            <a:lvl2pPr algn="ctr">
              <a:defRPr sz="2400" b="1"/>
            </a:lvl2pPr>
            <a:lvl3pPr algn="ctr">
              <a:defRPr sz="2400" b="1"/>
            </a:lvl3pPr>
            <a:lvl4pPr algn="ctr">
              <a:defRPr sz="2400" b="1"/>
            </a:lvl4pPr>
            <a:lvl5pPr algn="ctr">
              <a:defRPr sz="2400" b="1"/>
            </a:lvl5pPr>
          </a:lstStyle>
          <a:p>
            <a:pPr lvl="0"/>
            <a:r>
              <a:rPr lang="en-US" dirty="0"/>
              <a:t>CLICK TO EDIT MASTER TEXT STYLES</a:t>
            </a:r>
          </a:p>
        </p:txBody>
      </p:sp>
      <p:sp>
        <p:nvSpPr>
          <p:cNvPr id="9" name="Shape 148"/>
          <p:cNvSpPr txBox="1"/>
          <p:nvPr/>
        </p:nvSpPr>
        <p:spPr>
          <a:xfrm rot="5400000">
            <a:off x="-1076340" y="4860871"/>
            <a:ext cx="2471199" cy="292800"/>
          </a:xfrm>
          <a:prstGeom prst="rect">
            <a:avLst/>
          </a:prstGeom>
          <a:noFill/>
          <a:ln>
            <a:noFill/>
          </a:ln>
        </p:spPr>
        <p:txBody>
          <a:bodyPr lIns="121900" tIns="121900" rIns="121900" bIns="121900" anchor="t" anchorCtr="0">
            <a:noAutofit/>
          </a:bodyPr>
          <a:lstStyle/>
          <a:p>
            <a:pPr marL="0" marR="0" lvl="0" indent="0" algn="l" rtl="0">
              <a:lnSpc>
                <a:spcPct val="100000"/>
              </a:lnSpc>
              <a:spcBef>
                <a:spcPts val="0"/>
              </a:spcBef>
              <a:spcAft>
                <a:spcPts val="0"/>
              </a:spcAft>
              <a:buClr>
                <a:srgbClr val="000000"/>
              </a:buClr>
              <a:buSzPct val="25000"/>
              <a:buFont typeface="Helvetica Neue"/>
              <a:buNone/>
            </a:pPr>
            <a:r>
              <a:rPr lang="en" sz="800" b="0" i="0" u="none" strike="noStrike" cap="none" baseline="0" dirty="0">
                <a:solidFill>
                  <a:schemeClr val="bg2"/>
                </a:solidFill>
                <a:latin typeface="Helvetica Neue"/>
                <a:ea typeface="Helvetica Neue"/>
                <a:cs typeface="Helvetica Neue"/>
                <a:sym typeface="Helvetica Neue"/>
              </a:rPr>
              <a:t>© 201</a:t>
            </a:r>
            <a:r>
              <a:rPr lang="en-US" sz="800" dirty="0">
                <a:solidFill>
                  <a:schemeClr val="bg2"/>
                </a:solidFill>
                <a:latin typeface="Helvetica Neue"/>
                <a:ea typeface="Helvetica Neue"/>
                <a:cs typeface="Helvetica Neue"/>
                <a:sym typeface="Helvetica Neue"/>
              </a:rPr>
              <a:t>7</a:t>
            </a:r>
            <a:r>
              <a:rPr lang="en" sz="800" dirty="0">
                <a:solidFill>
                  <a:schemeClr val="bg2"/>
                </a:solidFill>
                <a:latin typeface="Helvetica Neue"/>
                <a:ea typeface="Helvetica Neue"/>
                <a:cs typeface="Helvetica Neue"/>
                <a:sym typeface="Helvetica Neue"/>
              </a:rPr>
              <a:t> </a:t>
            </a:r>
            <a:r>
              <a:rPr lang="en" sz="800" b="0" i="0" u="none" strike="noStrike" cap="none" baseline="0" dirty="0">
                <a:solidFill>
                  <a:schemeClr val="bg2"/>
                </a:solidFill>
                <a:latin typeface="Helvetica Neue"/>
                <a:ea typeface="Helvetica Neue"/>
                <a:cs typeface="Helvetica Neue"/>
                <a:sym typeface="Helvetica Neue"/>
              </a:rPr>
              <a:t>DMI </a:t>
            </a:r>
            <a:r>
              <a:rPr lang="en" sz="800" dirty="0">
                <a:solidFill>
                  <a:schemeClr val="bg2"/>
                </a:solidFill>
                <a:latin typeface="Helvetica Neue"/>
                <a:ea typeface="Helvetica Neue"/>
                <a:cs typeface="Helvetica Neue"/>
                <a:sym typeface="Helvetica Neue"/>
              </a:rPr>
              <a:t>CONFIDENTIAL &amp; PROPRIETARY</a:t>
            </a:r>
          </a:p>
          <a:p>
            <a:pPr marL="0" marR="0" lvl="0" indent="0" rtl="0">
              <a:lnSpc>
                <a:spcPct val="100000"/>
              </a:lnSpc>
              <a:spcBef>
                <a:spcPts val="0"/>
              </a:spcBef>
              <a:spcAft>
                <a:spcPts val="0"/>
              </a:spcAft>
              <a:buClr>
                <a:srgbClr val="000000"/>
              </a:buClr>
              <a:buFont typeface="Arial"/>
              <a:buNone/>
            </a:pPr>
            <a:endParaRPr sz="800" b="0" i="0" u="none" strike="noStrike" cap="none" baseline="0" dirty="0">
              <a:solidFill>
                <a:schemeClr val="bg2"/>
              </a:solidFill>
              <a:latin typeface="Helvetica Neue"/>
              <a:ea typeface="Helvetica Neue"/>
              <a:cs typeface="Helvetica Neue"/>
              <a:sym typeface="Helvetica Neue"/>
            </a:endParaRPr>
          </a:p>
        </p:txBody>
      </p:sp>
      <p:sp>
        <p:nvSpPr>
          <p:cNvPr id="8" name="Slide Number Placeholder 3"/>
          <p:cNvSpPr>
            <a:spLocks noGrp="1"/>
          </p:cNvSpPr>
          <p:nvPr>
            <p:ph type="sldNum" sz="quarter" idx="4"/>
          </p:nvPr>
        </p:nvSpPr>
        <p:spPr>
          <a:xfrm>
            <a:off x="12859" y="6488297"/>
            <a:ext cx="804184" cy="366183"/>
          </a:xfrm>
          <a:prstGeom prst="rect">
            <a:avLst/>
          </a:prstGeom>
        </p:spPr>
        <p:txBody>
          <a:bodyPr vert="horz" lIns="91440" tIns="45720" rIns="91440" bIns="45720" rtlCol="0" anchor="ctr"/>
          <a:lstStyle>
            <a:lvl1pPr algn="l">
              <a:defRPr sz="1200">
                <a:solidFill>
                  <a:srgbClr val="FFFFFF"/>
                </a:solidFill>
                <a:latin typeface="Helvetica Neue"/>
                <a:cs typeface="Helvetica Neue"/>
              </a:defRPr>
            </a:lvl1pPr>
          </a:lstStyle>
          <a:p>
            <a:fld id="{61233CA2-E532-4ED3-9C37-D2A1D669B991}" type="slidenum">
              <a:rPr lang="en-US" smtClean="0"/>
              <a:t>‹#›</a:t>
            </a:fld>
            <a:endParaRPr lang="en-US"/>
          </a:p>
        </p:txBody>
      </p:sp>
    </p:spTree>
    <p:extLst>
      <p:ext uri="{BB962C8B-B14F-4D97-AF65-F5344CB8AC3E}">
        <p14:creationId xmlns:p14="http://schemas.microsoft.com/office/powerpoint/2010/main" val="41971286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DMI TEMPLATE - Chart 14">
    <p:spTree>
      <p:nvGrpSpPr>
        <p:cNvPr id="1" name="Shape 373"/>
        <p:cNvGrpSpPr/>
        <p:nvPr/>
      </p:nvGrpSpPr>
      <p:grpSpPr>
        <a:xfrm>
          <a:off x="0" y="0"/>
          <a:ext cx="0" cy="0"/>
          <a:chOff x="0" y="0"/>
          <a:chExt cx="0" cy="0"/>
        </a:xfrm>
      </p:grpSpPr>
      <p:pic>
        <p:nvPicPr>
          <p:cNvPr id="374" name="Shape 374"/>
          <p:cNvPicPr preferRelativeResize="0"/>
          <p:nvPr/>
        </p:nvPicPr>
        <p:blipFill>
          <a:blip r:embed="rId2">
            <a:alphaModFix amt="89000"/>
          </a:blip>
          <a:stretch>
            <a:fillRect/>
          </a:stretch>
        </p:blipFill>
        <p:spPr>
          <a:xfrm>
            <a:off x="3646634" y="597634"/>
            <a:ext cx="4898732" cy="5662733"/>
          </a:xfrm>
          <a:prstGeom prst="rect">
            <a:avLst/>
          </a:prstGeom>
          <a:noFill/>
          <a:ln>
            <a:noFill/>
          </a:ln>
        </p:spPr>
      </p:pic>
      <p:sp>
        <p:nvSpPr>
          <p:cNvPr id="3" name="Text Placeholder 6"/>
          <p:cNvSpPr>
            <a:spLocks noGrp="1"/>
          </p:cNvSpPr>
          <p:nvPr>
            <p:ph type="body" sz="quarter" idx="11" hasCustomPrompt="1"/>
          </p:nvPr>
        </p:nvSpPr>
        <p:spPr>
          <a:xfrm>
            <a:off x="4508572" y="2546148"/>
            <a:ext cx="3191933" cy="1811867"/>
          </a:xfrm>
          <a:prstGeom prst="rect">
            <a:avLst/>
          </a:prstGeom>
        </p:spPr>
        <p:txBody>
          <a:bodyPr vert="horz" anchor="ctr"/>
          <a:lstStyle>
            <a:lvl1pPr algn="ctr">
              <a:defRPr sz="2400" b="1" cap="all">
                <a:solidFill>
                  <a:schemeClr val="accent1"/>
                </a:solidFill>
                <a:latin typeface="Raleway"/>
                <a:ea typeface="Raleway"/>
                <a:cs typeface="Raleway"/>
              </a:defRPr>
            </a:lvl1pPr>
            <a:lvl2pPr algn="ctr">
              <a:defRPr sz="2400" b="1"/>
            </a:lvl2pPr>
            <a:lvl3pPr algn="ctr">
              <a:defRPr sz="2400" b="1"/>
            </a:lvl3pPr>
            <a:lvl4pPr algn="ctr">
              <a:defRPr sz="2400" b="1"/>
            </a:lvl4pPr>
            <a:lvl5pPr algn="ctr">
              <a:defRPr sz="2400" b="1"/>
            </a:lvl5pPr>
          </a:lstStyle>
          <a:p>
            <a:pPr lvl="0"/>
            <a:r>
              <a:rPr lang="en-US" dirty="0"/>
              <a:t>CLICK TO EDIT MASTER TEXT STYLES</a:t>
            </a:r>
          </a:p>
        </p:txBody>
      </p:sp>
      <p:sp>
        <p:nvSpPr>
          <p:cNvPr id="4" name="Shape 263"/>
          <p:cNvSpPr txBox="1">
            <a:spLocks noGrp="1"/>
          </p:cNvSpPr>
          <p:nvPr>
            <p:ph type="body" idx="10" hasCustomPrompt="1"/>
          </p:nvPr>
        </p:nvSpPr>
        <p:spPr>
          <a:xfrm>
            <a:off x="305767" y="305768"/>
            <a:ext cx="6669199" cy="567829"/>
          </a:xfrm>
          <a:prstGeom prst="rect">
            <a:avLst/>
          </a:prstGeom>
        </p:spPr>
        <p:txBody>
          <a:bodyPr lIns="91425" tIns="91425" rIns="91425" bIns="91425" anchor="t" anchorCtr="0"/>
          <a:lstStyle>
            <a:lvl1pPr rtl="0">
              <a:spcBef>
                <a:spcPts val="0"/>
              </a:spcBef>
              <a:buClr>
                <a:srgbClr val="9A9A9A"/>
              </a:buClr>
              <a:buSzPct val="100000"/>
              <a:defRPr sz="1867" b="1">
                <a:solidFill>
                  <a:schemeClr val="bg2"/>
                </a:solidFill>
                <a:latin typeface="Raleway"/>
                <a:ea typeface="Raleway"/>
                <a:cs typeface="Raleway"/>
              </a:defRPr>
            </a:lvl1pPr>
            <a:lvl2pPr rtl="0">
              <a:spcBef>
                <a:spcPts val="0"/>
              </a:spcBef>
              <a:buClr>
                <a:srgbClr val="9A9A9A"/>
              </a:buClr>
              <a:buSzPct val="100000"/>
              <a:defRPr sz="2133" b="1">
                <a:solidFill>
                  <a:srgbClr val="9A9A9A"/>
                </a:solidFill>
              </a:defRPr>
            </a:lvl2pPr>
            <a:lvl3pPr rtl="0">
              <a:spcBef>
                <a:spcPts val="0"/>
              </a:spcBef>
              <a:buClr>
                <a:srgbClr val="9A9A9A"/>
              </a:buClr>
              <a:buSzPct val="100000"/>
              <a:defRPr sz="2133" b="1">
                <a:solidFill>
                  <a:srgbClr val="9A9A9A"/>
                </a:solidFill>
              </a:defRPr>
            </a:lvl3pPr>
            <a:lvl4pPr rtl="0">
              <a:spcBef>
                <a:spcPts val="0"/>
              </a:spcBef>
              <a:buClr>
                <a:srgbClr val="9A9A9A"/>
              </a:buClr>
              <a:buSzPct val="100000"/>
              <a:defRPr sz="2133" b="1">
                <a:solidFill>
                  <a:srgbClr val="9A9A9A"/>
                </a:solidFill>
              </a:defRPr>
            </a:lvl4pPr>
            <a:lvl5pPr rtl="0">
              <a:spcBef>
                <a:spcPts val="0"/>
              </a:spcBef>
              <a:buClr>
                <a:srgbClr val="9A9A9A"/>
              </a:buClr>
              <a:buSzPct val="100000"/>
              <a:defRPr sz="2133" b="1">
                <a:solidFill>
                  <a:srgbClr val="9A9A9A"/>
                </a:solidFill>
              </a:defRPr>
            </a:lvl5pPr>
            <a:lvl6pPr rtl="0">
              <a:spcBef>
                <a:spcPts val="0"/>
              </a:spcBef>
              <a:buClr>
                <a:srgbClr val="9A9A9A"/>
              </a:buClr>
              <a:buSzPct val="100000"/>
              <a:defRPr sz="2133" b="1">
                <a:solidFill>
                  <a:srgbClr val="9A9A9A"/>
                </a:solidFill>
              </a:defRPr>
            </a:lvl6pPr>
            <a:lvl7pPr rtl="0">
              <a:spcBef>
                <a:spcPts val="0"/>
              </a:spcBef>
              <a:buClr>
                <a:srgbClr val="9A9A9A"/>
              </a:buClr>
              <a:buSzPct val="100000"/>
              <a:defRPr sz="2133" b="1">
                <a:solidFill>
                  <a:srgbClr val="9A9A9A"/>
                </a:solidFill>
              </a:defRPr>
            </a:lvl7pPr>
            <a:lvl8pPr rtl="0">
              <a:spcBef>
                <a:spcPts val="0"/>
              </a:spcBef>
              <a:buClr>
                <a:srgbClr val="9A9A9A"/>
              </a:buClr>
              <a:buSzPct val="100000"/>
              <a:defRPr sz="2133" b="1">
                <a:solidFill>
                  <a:srgbClr val="9A9A9A"/>
                </a:solidFill>
              </a:defRPr>
            </a:lvl8pPr>
            <a:lvl9pPr rtl="0">
              <a:spcBef>
                <a:spcPts val="0"/>
              </a:spcBef>
              <a:buClr>
                <a:srgbClr val="9A9A9A"/>
              </a:buClr>
              <a:buSzPct val="100000"/>
              <a:defRPr sz="2133" b="1">
                <a:solidFill>
                  <a:srgbClr val="9A9A9A"/>
                </a:solidFill>
              </a:defRPr>
            </a:lvl9pPr>
          </a:lstStyle>
          <a:p>
            <a:pPr lvl="0"/>
            <a:r>
              <a:rPr lang="en-US" dirty="0"/>
              <a:t>CLICK TO EDIT MASTER TEXT STYLES</a:t>
            </a:r>
          </a:p>
        </p:txBody>
      </p:sp>
      <p:sp>
        <p:nvSpPr>
          <p:cNvPr id="5" name="Text Placeholder 6"/>
          <p:cNvSpPr>
            <a:spLocks noGrp="1"/>
          </p:cNvSpPr>
          <p:nvPr>
            <p:ph type="body" sz="quarter" idx="12" hasCustomPrompt="1"/>
          </p:nvPr>
        </p:nvSpPr>
        <p:spPr>
          <a:xfrm>
            <a:off x="345462" y="2016822"/>
            <a:ext cx="3191933" cy="2847276"/>
          </a:xfrm>
          <a:prstGeom prst="rect">
            <a:avLst/>
          </a:prstGeom>
        </p:spPr>
        <p:txBody>
          <a:bodyPr vert="horz" anchor="ctr"/>
          <a:lstStyle>
            <a:lvl1pPr marL="0" marR="0" indent="0" algn="r" defTabSz="1219170" rtl="0" eaLnBrk="1" fontAlgn="auto" latinLnBrk="0" hangingPunct="1">
              <a:lnSpc>
                <a:spcPct val="100000"/>
              </a:lnSpc>
              <a:spcBef>
                <a:spcPts val="800"/>
              </a:spcBef>
              <a:spcAft>
                <a:spcPts val="0"/>
              </a:spcAft>
              <a:buClr>
                <a:srgbClr val="434343"/>
              </a:buClr>
              <a:buSzPct val="100000"/>
              <a:buFont typeface="Raleway"/>
              <a:buNone/>
              <a:tabLst/>
              <a:defRPr sz="1600" b="1">
                <a:solidFill>
                  <a:schemeClr val="tx1"/>
                </a:solidFill>
                <a:latin typeface="Raleway"/>
                <a:ea typeface="Raleway"/>
                <a:cs typeface="Raleway"/>
              </a:defRPr>
            </a:lvl1pPr>
            <a:lvl2pPr algn="ctr">
              <a:defRPr sz="2400" b="1"/>
            </a:lvl2pPr>
            <a:lvl3pPr algn="ctr">
              <a:defRPr sz="2400" b="1"/>
            </a:lvl3pPr>
            <a:lvl4pPr algn="ctr">
              <a:defRPr sz="2400" b="1"/>
            </a:lvl4pPr>
            <a:lvl5pPr algn="ctr">
              <a:defRPr sz="2400" b="1"/>
            </a:lvl5pPr>
          </a:lstStyle>
          <a:p>
            <a:pPr lvl="0"/>
            <a:r>
              <a:rPr lang="en-US" dirty="0"/>
              <a:t>CLICK TO EDIT MASTER TEXT STYLES</a:t>
            </a:r>
          </a:p>
          <a:p>
            <a:pPr marL="0" marR="0" lvl="0" indent="0" algn="r" defTabSz="1219170" rtl="0" eaLnBrk="1" fontAlgn="auto" latinLnBrk="0" hangingPunct="1">
              <a:lnSpc>
                <a:spcPct val="100000"/>
              </a:lnSpc>
              <a:spcBef>
                <a:spcPts val="800"/>
              </a:spcBef>
              <a:spcAft>
                <a:spcPts val="0"/>
              </a:spcAft>
              <a:buClr>
                <a:srgbClr val="434343"/>
              </a:buClr>
              <a:buSzPct val="100000"/>
              <a:buFont typeface="Raleway"/>
              <a:buNone/>
              <a:tabLst/>
              <a:defRPr/>
            </a:pPr>
            <a:r>
              <a:rPr lang="en-US" dirty="0"/>
              <a:t>CLICK TO EDIT MASTER TEXT STYLES</a:t>
            </a:r>
          </a:p>
          <a:p>
            <a:pPr marL="0" marR="0" lvl="0" indent="0" algn="r" defTabSz="1219170" rtl="0" eaLnBrk="1" fontAlgn="auto" latinLnBrk="0" hangingPunct="1">
              <a:lnSpc>
                <a:spcPct val="100000"/>
              </a:lnSpc>
              <a:spcBef>
                <a:spcPts val="800"/>
              </a:spcBef>
              <a:spcAft>
                <a:spcPts val="0"/>
              </a:spcAft>
              <a:buClr>
                <a:srgbClr val="434343"/>
              </a:buClr>
              <a:buSzPct val="100000"/>
              <a:buFont typeface="Raleway"/>
              <a:buNone/>
              <a:tabLst/>
              <a:defRPr/>
            </a:pPr>
            <a:r>
              <a:rPr lang="en-US" dirty="0"/>
              <a:t>CLICK TO EDIT MASTER TEXT STYLES</a:t>
            </a:r>
          </a:p>
          <a:p>
            <a:pPr marL="0" marR="0" lvl="0" indent="0" algn="r" defTabSz="1219170" rtl="0" eaLnBrk="1" fontAlgn="auto" latinLnBrk="0" hangingPunct="1">
              <a:lnSpc>
                <a:spcPct val="100000"/>
              </a:lnSpc>
              <a:spcBef>
                <a:spcPts val="800"/>
              </a:spcBef>
              <a:spcAft>
                <a:spcPts val="0"/>
              </a:spcAft>
              <a:buClr>
                <a:srgbClr val="434343"/>
              </a:buClr>
              <a:buSzPct val="100000"/>
              <a:buFont typeface="Raleway"/>
              <a:buNone/>
              <a:tabLst/>
              <a:defRPr/>
            </a:pPr>
            <a:r>
              <a:rPr lang="en-US" dirty="0"/>
              <a:t>CLICK TO EDIT MASTER TEXT STYLES</a:t>
            </a:r>
          </a:p>
        </p:txBody>
      </p:sp>
      <p:sp>
        <p:nvSpPr>
          <p:cNvPr id="6" name="Text Placeholder 6"/>
          <p:cNvSpPr>
            <a:spLocks noGrp="1"/>
          </p:cNvSpPr>
          <p:nvPr>
            <p:ph type="body" sz="quarter" idx="13" hasCustomPrompt="1"/>
          </p:nvPr>
        </p:nvSpPr>
        <p:spPr>
          <a:xfrm>
            <a:off x="8650530" y="2016822"/>
            <a:ext cx="3191933" cy="2847276"/>
          </a:xfrm>
          <a:prstGeom prst="rect">
            <a:avLst/>
          </a:prstGeom>
        </p:spPr>
        <p:txBody>
          <a:bodyPr vert="horz" anchor="ctr"/>
          <a:lstStyle>
            <a:lvl1pPr marL="0" marR="0" indent="0" algn="l" defTabSz="1219170" rtl="0" eaLnBrk="1" fontAlgn="auto" latinLnBrk="0" hangingPunct="1">
              <a:lnSpc>
                <a:spcPct val="100000"/>
              </a:lnSpc>
              <a:spcBef>
                <a:spcPts val="800"/>
              </a:spcBef>
              <a:spcAft>
                <a:spcPts val="0"/>
              </a:spcAft>
              <a:buClr>
                <a:srgbClr val="434343"/>
              </a:buClr>
              <a:buSzPct val="100000"/>
              <a:buFont typeface="Raleway"/>
              <a:buNone/>
              <a:tabLst/>
              <a:defRPr sz="1600" b="1">
                <a:solidFill>
                  <a:schemeClr val="tx1"/>
                </a:solidFill>
                <a:latin typeface="Raleway"/>
                <a:ea typeface="Raleway"/>
                <a:cs typeface="Raleway"/>
              </a:defRPr>
            </a:lvl1pPr>
            <a:lvl2pPr algn="ctr">
              <a:defRPr sz="2400" b="1"/>
            </a:lvl2pPr>
            <a:lvl3pPr algn="ctr">
              <a:defRPr sz="2400" b="1"/>
            </a:lvl3pPr>
            <a:lvl4pPr algn="ctr">
              <a:defRPr sz="2400" b="1"/>
            </a:lvl4pPr>
            <a:lvl5pPr algn="ctr">
              <a:defRPr sz="2400" b="1"/>
            </a:lvl5pPr>
          </a:lstStyle>
          <a:p>
            <a:pPr lvl="0"/>
            <a:r>
              <a:rPr lang="en-US" dirty="0"/>
              <a:t>CLICK TO EDIT MASTER TEXT STYLES</a:t>
            </a:r>
          </a:p>
          <a:p>
            <a:pPr marL="0" marR="0" lvl="0" indent="0" algn="l" defTabSz="1219170" rtl="0" eaLnBrk="1" fontAlgn="auto" latinLnBrk="0" hangingPunct="1">
              <a:lnSpc>
                <a:spcPct val="100000"/>
              </a:lnSpc>
              <a:spcBef>
                <a:spcPts val="800"/>
              </a:spcBef>
              <a:spcAft>
                <a:spcPts val="0"/>
              </a:spcAft>
              <a:buClr>
                <a:srgbClr val="434343"/>
              </a:buClr>
              <a:buSzPct val="100000"/>
              <a:buFont typeface="Raleway"/>
              <a:buNone/>
              <a:tabLst/>
              <a:defRPr/>
            </a:pPr>
            <a:r>
              <a:rPr lang="en-US" dirty="0"/>
              <a:t>CLICK TO EDIT MASTER TEXT STYLES</a:t>
            </a:r>
          </a:p>
          <a:p>
            <a:pPr marL="0" marR="0" lvl="0" indent="0" algn="l" defTabSz="1219170" rtl="0" eaLnBrk="1" fontAlgn="auto" latinLnBrk="0" hangingPunct="1">
              <a:lnSpc>
                <a:spcPct val="100000"/>
              </a:lnSpc>
              <a:spcBef>
                <a:spcPts val="800"/>
              </a:spcBef>
              <a:spcAft>
                <a:spcPts val="0"/>
              </a:spcAft>
              <a:buClr>
                <a:srgbClr val="434343"/>
              </a:buClr>
              <a:buSzPct val="100000"/>
              <a:buFont typeface="Raleway"/>
              <a:buNone/>
              <a:tabLst/>
              <a:defRPr/>
            </a:pPr>
            <a:r>
              <a:rPr lang="en-US" dirty="0"/>
              <a:t>CLICK TO EDIT MASTER TEXT STYLES</a:t>
            </a:r>
          </a:p>
          <a:p>
            <a:pPr marL="0" marR="0" lvl="0" indent="0" algn="l" defTabSz="1219170" rtl="0" eaLnBrk="1" fontAlgn="auto" latinLnBrk="0" hangingPunct="1">
              <a:lnSpc>
                <a:spcPct val="100000"/>
              </a:lnSpc>
              <a:spcBef>
                <a:spcPts val="800"/>
              </a:spcBef>
              <a:spcAft>
                <a:spcPts val="0"/>
              </a:spcAft>
              <a:buClr>
                <a:srgbClr val="434343"/>
              </a:buClr>
              <a:buSzPct val="100000"/>
              <a:buFont typeface="Raleway"/>
              <a:buNone/>
              <a:tabLst/>
              <a:defRPr/>
            </a:pPr>
            <a:r>
              <a:rPr lang="en-US" dirty="0"/>
              <a:t>CLICK TO EDIT MASTER TEXT STYLES</a:t>
            </a:r>
          </a:p>
        </p:txBody>
      </p:sp>
      <p:sp>
        <p:nvSpPr>
          <p:cNvPr id="7" name="Slide Number Placeholder 3"/>
          <p:cNvSpPr>
            <a:spLocks noGrp="1"/>
          </p:cNvSpPr>
          <p:nvPr>
            <p:ph type="sldNum" sz="quarter" idx="4"/>
          </p:nvPr>
        </p:nvSpPr>
        <p:spPr>
          <a:xfrm>
            <a:off x="12859" y="6488297"/>
            <a:ext cx="804184" cy="366183"/>
          </a:xfrm>
          <a:prstGeom prst="rect">
            <a:avLst/>
          </a:prstGeom>
        </p:spPr>
        <p:txBody>
          <a:bodyPr vert="horz" lIns="91440" tIns="45720" rIns="91440" bIns="45720" rtlCol="0" anchor="ctr"/>
          <a:lstStyle>
            <a:lvl1pPr algn="l">
              <a:defRPr sz="1200">
                <a:solidFill>
                  <a:schemeClr val="bg2"/>
                </a:solidFill>
                <a:latin typeface="Helvetica Neue"/>
                <a:cs typeface="Helvetica Neue"/>
              </a:defRPr>
            </a:lvl1pPr>
          </a:lstStyle>
          <a:p>
            <a:fld id="{61233CA2-E532-4ED3-9C37-D2A1D669B991}" type="slidenum">
              <a:rPr lang="en-US" smtClean="0"/>
              <a:t>‹#›</a:t>
            </a:fld>
            <a:endParaRPr lang="en-US"/>
          </a:p>
        </p:txBody>
      </p:sp>
    </p:spTree>
    <p:extLst>
      <p:ext uri="{BB962C8B-B14F-4D97-AF65-F5344CB8AC3E}">
        <p14:creationId xmlns:p14="http://schemas.microsoft.com/office/powerpoint/2010/main" val="2752636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DMI TEMPLATE - Chart 15">
    <p:spTree>
      <p:nvGrpSpPr>
        <p:cNvPr id="1" name="Shape 375"/>
        <p:cNvGrpSpPr/>
        <p:nvPr/>
      </p:nvGrpSpPr>
      <p:grpSpPr>
        <a:xfrm>
          <a:off x="0" y="0"/>
          <a:ext cx="0" cy="0"/>
          <a:chOff x="0" y="0"/>
          <a:chExt cx="0" cy="0"/>
        </a:xfrm>
      </p:grpSpPr>
      <p:cxnSp>
        <p:nvCxnSpPr>
          <p:cNvPr id="376" name="Shape 376"/>
          <p:cNvCxnSpPr/>
          <p:nvPr/>
        </p:nvCxnSpPr>
        <p:spPr>
          <a:xfrm>
            <a:off x="702733" y="1993833"/>
            <a:ext cx="3352800" cy="0"/>
          </a:xfrm>
          <a:prstGeom prst="straightConnector1">
            <a:avLst/>
          </a:prstGeom>
          <a:noFill/>
          <a:ln w="19050" cap="flat">
            <a:solidFill>
              <a:srgbClr val="D8D8D8"/>
            </a:solidFill>
            <a:prstDash val="solid"/>
            <a:round/>
            <a:headEnd type="oval" w="lg" len="lg"/>
            <a:tailEnd type="none" w="lg" len="lg"/>
          </a:ln>
        </p:spPr>
      </p:cxnSp>
      <p:cxnSp>
        <p:nvCxnSpPr>
          <p:cNvPr id="377" name="Shape 377"/>
          <p:cNvCxnSpPr/>
          <p:nvPr/>
        </p:nvCxnSpPr>
        <p:spPr>
          <a:xfrm>
            <a:off x="702733" y="2975967"/>
            <a:ext cx="3352800" cy="0"/>
          </a:xfrm>
          <a:prstGeom prst="straightConnector1">
            <a:avLst/>
          </a:prstGeom>
          <a:noFill/>
          <a:ln w="19050" cap="flat">
            <a:solidFill>
              <a:srgbClr val="D8D8D8"/>
            </a:solidFill>
            <a:prstDash val="solid"/>
            <a:round/>
            <a:headEnd type="oval" w="lg" len="lg"/>
            <a:tailEnd type="none" w="lg" len="lg"/>
          </a:ln>
        </p:spPr>
      </p:cxnSp>
      <p:cxnSp>
        <p:nvCxnSpPr>
          <p:cNvPr id="378" name="Shape 378"/>
          <p:cNvCxnSpPr/>
          <p:nvPr/>
        </p:nvCxnSpPr>
        <p:spPr>
          <a:xfrm>
            <a:off x="702733" y="3958100"/>
            <a:ext cx="3352800" cy="0"/>
          </a:xfrm>
          <a:prstGeom prst="straightConnector1">
            <a:avLst/>
          </a:prstGeom>
          <a:noFill/>
          <a:ln w="19050" cap="flat">
            <a:solidFill>
              <a:srgbClr val="D8D8D8"/>
            </a:solidFill>
            <a:prstDash val="solid"/>
            <a:round/>
            <a:headEnd type="oval" w="lg" len="lg"/>
            <a:tailEnd type="none" w="lg" len="lg"/>
          </a:ln>
        </p:spPr>
      </p:cxnSp>
      <p:cxnSp>
        <p:nvCxnSpPr>
          <p:cNvPr id="379" name="Shape 379"/>
          <p:cNvCxnSpPr/>
          <p:nvPr/>
        </p:nvCxnSpPr>
        <p:spPr>
          <a:xfrm>
            <a:off x="702733" y="4940233"/>
            <a:ext cx="3352800" cy="0"/>
          </a:xfrm>
          <a:prstGeom prst="straightConnector1">
            <a:avLst/>
          </a:prstGeom>
          <a:noFill/>
          <a:ln w="19050" cap="flat">
            <a:solidFill>
              <a:srgbClr val="D8D8D8"/>
            </a:solidFill>
            <a:prstDash val="solid"/>
            <a:round/>
            <a:headEnd type="oval" w="lg" len="lg"/>
            <a:tailEnd type="none" w="lg" len="lg"/>
          </a:ln>
        </p:spPr>
      </p:cxnSp>
      <p:cxnSp>
        <p:nvCxnSpPr>
          <p:cNvPr id="380" name="Shape 380"/>
          <p:cNvCxnSpPr/>
          <p:nvPr/>
        </p:nvCxnSpPr>
        <p:spPr>
          <a:xfrm>
            <a:off x="702733" y="5922367"/>
            <a:ext cx="3352800" cy="0"/>
          </a:xfrm>
          <a:prstGeom prst="straightConnector1">
            <a:avLst/>
          </a:prstGeom>
          <a:noFill/>
          <a:ln w="19050" cap="flat">
            <a:solidFill>
              <a:srgbClr val="D8D8D8"/>
            </a:solidFill>
            <a:prstDash val="solid"/>
            <a:round/>
            <a:headEnd type="oval" w="lg" len="lg"/>
            <a:tailEnd type="none" w="lg" len="lg"/>
          </a:ln>
        </p:spPr>
      </p:cxnSp>
      <p:cxnSp>
        <p:nvCxnSpPr>
          <p:cNvPr id="381" name="Shape 381"/>
          <p:cNvCxnSpPr/>
          <p:nvPr/>
        </p:nvCxnSpPr>
        <p:spPr>
          <a:xfrm>
            <a:off x="8115300" y="1993833"/>
            <a:ext cx="3352800" cy="0"/>
          </a:xfrm>
          <a:prstGeom prst="straightConnector1">
            <a:avLst/>
          </a:prstGeom>
          <a:noFill/>
          <a:ln w="19050" cap="flat">
            <a:solidFill>
              <a:srgbClr val="D8D8D8"/>
            </a:solidFill>
            <a:prstDash val="solid"/>
            <a:round/>
            <a:headEnd type="none" w="lg" len="lg"/>
            <a:tailEnd type="oval" w="lg" len="lg"/>
          </a:ln>
        </p:spPr>
      </p:cxnSp>
      <p:cxnSp>
        <p:nvCxnSpPr>
          <p:cNvPr id="382" name="Shape 382"/>
          <p:cNvCxnSpPr/>
          <p:nvPr/>
        </p:nvCxnSpPr>
        <p:spPr>
          <a:xfrm>
            <a:off x="8115300" y="2975967"/>
            <a:ext cx="3352800" cy="0"/>
          </a:xfrm>
          <a:prstGeom prst="straightConnector1">
            <a:avLst/>
          </a:prstGeom>
          <a:noFill/>
          <a:ln w="19050" cap="flat">
            <a:solidFill>
              <a:srgbClr val="D8D8D8"/>
            </a:solidFill>
            <a:prstDash val="solid"/>
            <a:round/>
            <a:headEnd type="none" w="lg" len="lg"/>
            <a:tailEnd type="oval" w="lg" len="lg"/>
          </a:ln>
        </p:spPr>
      </p:cxnSp>
      <p:cxnSp>
        <p:nvCxnSpPr>
          <p:cNvPr id="383" name="Shape 383"/>
          <p:cNvCxnSpPr/>
          <p:nvPr/>
        </p:nvCxnSpPr>
        <p:spPr>
          <a:xfrm>
            <a:off x="8115300" y="3958100"/>
            <a:ext cx="3352800" cy="0"/>
          </a:xfrm>
          <a:prstGeom prst="straightConnector1">
            <a:avLst/>
          </a:prstGeom>
          <a:noFill/>
          <a:ln w="19050" cap="flat">
            <a:solidFill>
              <a:srgbClr val="D8D8D8"/>
            </a:solidFill>
            <a:prstDash val="solid"/>
            <a:round/>
            <a:headEnd type="none" w="lg" len="lg"/>
            <a:tailEnd type="oval" w="lg" len="lg"/>
          </a:ln>
        </p:spPr>
      </p:cxnSp>
      <p:cxnSp>
        <p:nvCxnSpPr>
          <p:cNvPr id="384" name="Shape 384"/>
          <p:cNvCxnSpPr/>
          <p:nvPr/>
        </p:nvCxnSpPr>
        <p:spPr>
          <a:xfrm>
            <a:off x="8115300" y="4940233"/>
            <a:ext cx="3352800" cy="0"/>
          </a:xfrm>
          <a:prstGeom prst="straightConnector1">
            <a:avLst/>
          </a:prstGeom>
          <a:noFill/>
          <a:ln w="19050" cap="flat">
            <a:solidFill>
              <a:srgbClr val="D8D8D8"/>
            </a:solidFill>
            <a:prstDash val="solid"/>
            <a:round/>
            <a:headEnd type="none" w="lg" len="lg"/>
            <a:tailEnd type="oval" w="lg" len="lg"/>
          </a:ln>
        </p:spPr>
      </p:cxnSp>
      <p:cxnSp>
        <p:nvCxnSpPr>
          <p:cNvPr id="385" name="Shape 385"/>
          <p:cNvCxnSpPr/>
          <p:nvPr/>
        </p:nvCxnSpPr>
        <p:spPr>
          <a:xfrm>
            <a:off x="8115300" y="5922367"/>
            <a:ext cx="3352800" cy="0"/>
          </a:xfrm>
          <a:prstGeom prst="straightConnector1">
            <a:avLst/>
          </a:prstGeom>
          <a:noFill/>
          <a:ln w="19050" cap="flat">
            <a:solidFill>
              <a:srgbClr val="D8D8D8"/>
            </a:solidFill>
            <a:prstDash val="solid"/>
            <a:round/>
            <a:headEnd type="none" w="lg" len="lg"/>
            <a:tailEnd type="oval" w="lg" len="lg"/>
          </a:ln>
        </p:spPr>
      </p:cxnSp>
      <p:sp>
        <p:nvSpPr>
          <p:cNvPr id="386" name="Shape 386"/>
          <p:cNvSpPr/>
          <p:nvPr/>
        </p:nvSpPr>
        <p:spPr>
          <a:xfrm>
            <a:off x="3875800" y="1604433"/>
            <a:ext cx="4440400" cy="778800"/>
          </a:xfrm>
          <a:prstGeom prst="rect">
            <a:avLst/>
          </a:prstGeom>
          <a:solidFill>
            <a:schemeClr val="accent1"/>
          </a:solidFill>
          <a:ln>
            <a:noFill/>
          </a:ln>
        </p:spPr>
        <p:txBody>
          <a:bodyPr lIns="121900" tIns="121900" rIns="121900" bIns="121900" anchor="ctr" anchorCtr="0">
            <a:noAutofit/>
          </a:bodyPr>
          <a:lstStyle/>
          <a:p>
            <a:pPr lvl="0" algn="ctr"/>
            <a:endParaRPr lang="en-US" sz="1600" b="1" dirty="0">
              <a:solidFill>
                <a:srgbClr val="FFFFFF"/>
              </a:solidFill>
              <a:latin typeface="Raleway"/>
              <a:ea typeface="Raleway"/>
              <a:cs typeface="Raleway"/>
            </a:endParaRPr>
          </a:p>
        </p:txBody>
      </p:sp>
      <p:sp>
        <p:nvSpPr>
          <p:cNvPr id="387" name="Shape 387"/>
          <p:cNvSpPr/>
          <p:nvPr/>
        </p:nvSpPr>
        <p:spPr>
          <a:xfrm>
            <a:off x="3884967" y="2586567"/>
            <a:ext cx="4440400" cy="778800"/>
          </a:xfrm>
          <a:prstGeom prst="rect">
            <a:avLst/>
          </a:prstGeom>
          <a:solidFill>
            <a:schemeClr val="accent1"/>
          </a:solidFill>
          <a:ln>
            <a:noFill/>
          </a:ln>
        </p:spPr>
        <p:txBody>
          <a:bodyPr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FFF"/>
              </a:solidFill>
              <a:effectLst/>
              <a:uLnTx/>
              <a:uFillTx/>
              <a:latin typeface="Raleway"/>
              <a:ea typeface="Raleway"/>
              <a:cs typeface="Raleway"/>
              <a:sym typeface="Arial"/>
              <a:rtl val="0"/>
            </a:endParaRPr>
          </a:p>
        </p:txBody>
      </p:sp>
      <p:sp>
        <p:nvSpPr>
          <p:cNvPr id="388" name="Shape 388"/>
          <p:cNvSpPr/>
          <p:nvPr/>
        </p:nvSpPr>
        <p:spPr>
          <a:xfrm>
            <a:off x="3884967" y="3568700"/>
            <a:ext cx="4440400" cy="778800"/>
          </a:xfrm>
          <a:prstGeom prst="rect">
            <a:avLst/>
          </a:prstGeom>
          <a:solidFill>
            <a:schemeClr val="accent1"/>
          </a:solidFill>
          <a:ln>
            <a:noFill/>
          </a:ln>
        </p:spPr>
        <p:txBody>
          <a:bodyPr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FFF"/>
              </a:solidFill>
              <a:effectLst/>
              <a:uLnTx/>
              <a:uFillTx/>
              <a:latin typeface="Raleway"/>
              <a:ea typeface="Raleway"/>
              <a:cs typeface="Raleway"/>
              <a:sym typeface="Arial"/>
              <a:rtl val="0"/>
            </a:endParaRPr>
          </a:p>
        </p:txBody>
      </p:sp>
      <p:sp>
        <p:nvSpPr>
          <p:cNvPr id="389" name="Shape 389"/>
          <p:cNvSpPr/>
          <p:nvPr/>
        </p:nvSpPr>
        <p:spPr>
          <a:xfrm>
            <a:off x="3884967" y="4550833"/>
            <a:ext cx="4440400" cy="778800"/>
          </a:xfrm>
          <a:prstGeom prst="rect">
            <a:avLst/>
          </a:prstGeom>
          <a:solidFill>
            <a:schemeClr val="accent1"/>
          </a:solidFill>
          <a:ln>
            <a:noFill/>
          </a:ln>
        </p:spPr>
        <p:txBody>
          <a:bodyPr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FFF"/>
              </a:solidFill>
              <a:effectLst/>
              <a:uLnTx/>
              <a:uFillTx/>
              <a:latin typeface="Raleway"/>
              <a:ea typeface="Raleway"/>
              <a:cs typeface="Raleway"/>
              <a:sym typeface="Arial"/>
              <a:rtl val="0"/>
            </a:endParaRPr>
          </a:p>
        </p:txBody>
      </p:sp>
      <p:sp>
        <p:nvSpPr>
          <p:cNvPr id="390" name="Shape 390"/>
          <p:cNvSpPr/>
          <p:nvPr/>
        </p:nvSpPr>
        <p:spPr>
          <a:xfrm>
            <a:off x="3884967" y="5532967"/>
            <a:ext cx="4440400" cy="778800"/>
          </a:xfrm>
          <a:prstGeom prst="rect">
            <a:avLst/>
          </a:prstGeom>
          <a:solidFill>
            <a:schemeClr val="accent1"/>
          </a:solidFill>
          <a:ln>
            <a:noFill/>
          </a:ln>
        </p:spPr>
        <p:txBody>
          <a:bodyPr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FFF"/>
              </a:solidFill>
              <a:effectLst/>
              <a:uLnTx/>
              <a:uFillTx/>
              <a:latin typeface="Raleway"/>
              <a:ea typeface="Raleway"/>
              <a:cs typeface="Raleway"/>
              <a:sym typeface="Arial"/>
              <a:rtl val="0"/>
            </a:endParaRPr>
          </a:p>
        </p:txBody>
      </p:sp>
      <p:sp>
        <p:nvSpPr>
          <p:cNvPr id="17" name="Shape 263"/>
          <p:cNvSpPr txBox="1">
            <a:spLocks noGrp="1"/>
          </p:cNvSpPr>
          <p:nvPr>
            <p:ph type="body" idx="10" hasCustomPrompt="1"/>
          </p:nvPr>
        </p:nvSpPr>
        <p:spPr>
          <a:xfrm>
            <a:off x="305767" y="305768"/>
            <a:ext cx="6669199" cy="567829"/>
          </a:xfrm>
          <a:prstGeom prst="rect">
            <a:avLst/>
          </a:prstGeom>
        </p:spPr>
        <p:txBody>
          <a:bodyPr lIns="91425" tIns="91425" rIns="91425" bIns="91425" anchor="t" anchorCtr="0"/>
          <a:lstStyle>
            <a:lvl1pPr rtl="0">
              <a:spcBef>
                <a:spcPts val="0"/>
              </a:spcBef>
              <a:buClr>
                <a:srgbClr val="9A9A9A"/>
              </a:buClr>
              <a:buSzPct val="100000"/>
              <a:defRPr sz="1867" b="1">
                <a:solidFill>
                  <a:schemeClr val="bg2"/>
                </a:solidFill>
                <a:latin typeface="Raleway"/>
                <a:ea typeface="Raleway"/>
                <a:cs typeface="Raleway"/>
              </a:defRPr>
            </a:lvl1pPr>
            <a:lvl2pPr rtl="0">
              <a:spcBef>
                <a:spcPts val="0"/>
              </a:spcBef>
              <a:buClr>
                <a:srgbClr val="9A9A9A"/>
              </a:buClr>
              <a:buSzPct val="100000"/>
              <a:defRPr sz="2133" b="1">
                <a:solidFill>
                  <a:srgbClr val="9A9A9A"/>
                </a:solidFill>
              </a:defRPr>
            </a:lvl2pPr>
            <a:lvl3pPr rtl="0">
              <a:spcBef>
                <a:spcPts val="0"/>
              </a:spcBef>
              <a:buClr>
                <a:srgbClr val="9A9A9A"/>
              </a:buClr>
              <a:buSzPct val="100000"/>
              <a:defRPr sz="2133" b="1">
                <a:solidFill>
                  <a:srgbClr val="9A9A9A"/>
                </a:solidFill>
              </a:defRPr>
            </a:lvl3pPr>
            <a:lvl4pPr rtl="0">
              <a:spcBef>
                <a:spcPts val="0"/>
              </a:spcBef>
              <a:buClr>
                <a:srgbClr val="9A9A9A"/>
              </a:buClr>
              <a:buSzPct val="100000"/>
              <a:defRPr sz="2133" b="1">
                <a:solidFill>
                  <a:srgbClr val="9A9A9A"/>
                </a:solidFill>
              </a:defRPr>
            </a:lvl4pPr>
            <a:lvl5pPr rtl="0">
              <a:spcBef>
                <a:spcPts val="0"/>
              </a:spcBef>
              <a:buClr>
                <a:srgbClr val="9A9A9A"/>
              </a:buClr>
              <a:buSzPct val="100000"/>
              <a:defRPr sz="2133" b="1">
                <a:solidFill>
                  <a:srgbClr val="9A9A9A"/>
                </a:solidFill>
              </a:defRPr>
            </a:lvl5pPr>
            <a:lvl6pPr rtl="0">
              <a:spcBef>
                <a:spcPts val="0"/>
              </a:spcBef>
              <a:buClr>
                <a:srgbClr val="9A9A9A"/>
              </a:buClr>
              <a:buSzPct val="100000"/>
              <a:defRPr sz="2133" b="1">
                <a:solidFill>
                  <a:srgbClr val="9A9A9A"/>
                </a:solidFill>
              </a:defRPr>
            </a:lvl6pPr>
            <a:lvl7pPr rtl="0">
              <a:spcBef>
                <a:spcPts val="0"/>
              </a:spcBef>
              <a:buClr>
                <a:srgbClr val="9A9A9A"/>
              </a:buClr>
              <a:buSzPct val="100000"/>
              <a:defRPr sz="2133" b="1">
                <a:solidFill>
                  <a:srgbClr val="9A9A9A"/>
                </a:solidFill>
              </a:defRPr>
            </a:lvl7pPr>
            <a:lvl8pPr rtl="0">
              <a:spcBef>
                <a:spcPts val="0"/>
              </a:spcBef>
              <a:buClr>
                <a:srgbClr val="9A9A9A"/>
              </a:buClr>
              <a:buSzPct val="100000"/>
              <a:defRPr sz="2133" b="1">
                <a:solidFill>
                  <a:srgbClr val="9A9A9A"/>
                </a:solidFill>
              </a:defRPr>
            </a:lvl8pPr>
            <a:lvl9pPr rtl="0">
              <a:spcBef>
                <a:spcPts val="0"/>
              </a:spcBef>
              <a:buClr>
                <a:srgbClr val="9A9A9A"/>
              </a:buClr>
              <a:buSzPct val="100000"/>
              <a:defRPr sz="2133" b="1">
                <a:solidFill>
                  <a:srgbClr val="9A9A9A"/>
                </a:solidFill>
              </a:defRPr>
            </a:lvl9pPr>
          </a:lstStyle>
          <a:p>
            <a:pPr lvl="0"/>
            <a:r>
              <a:rPr lang="en-US" dirty="0"/>
              <a:t>CLICK TO EDIT MASTER TEXT STYLES</a:t>
            </a:r>
          </a:p>
        </p:txBody>
      </p:sp>
      <p:sp>
        <p:nvSpPr>
          <p:cNvPr id="8" name="Text Placeholder 7"/>
          <p:cNvSpPr>
            <a:spLocks noGrp="1"/>
          </p:cNvSpPr>
          <p:nvPr>
            <p:ph type="body" sz="quarter" idx="23" hasCustomPrompt="1"/>
          </p:nvPr>
        </p:nvSpPr>
        <p:spPr>
          <a:xfrm>
            <a:off x="3884967" y="1604433"/>
            <a:ext cx="4429300" cy="778800"/>
          </a:xfrm>
          <a:prstGeom prst="rect">
            <a:avLst/>
          </a:prstGeom>
        </p:spPr>
        <p:txBody>
          <a:bodyPr vert="horz" anchor="ctr"/>
          <a:lstStyle>
            <a:lvl1pPr algn="ctr">
              <a:defRPr b="1" cap="all">
                <a:solidFill>
                  <a:schemeClr val="bg1"/>
                </a:solidFill>
                <a:latin typeface="Raleway"/>
                <a:cs typeface="Raleway"/>
              </a:defRPr>
            </a:lvl1pPr>
            <a:lvl2pPr algn="ctr">
              <a:defRPr b="1">
                <a:solidFill>
                  <a:schemeClr val="bg1"/>
                </a:solidFill>
                <a:latin typeface="Raleway"/>
                <a:cs typeface="Raleway"/>
              </a:defRPr>
            </a:lvl2pPr>
            <a:lvl3pPr algn="ctr">
              <a:defRPr b="1">
                <a:solidFill>
                  <a:schemeClr val="bg1"/>
                </a:solidFill>
                <a:latin typeface="Raleway"/>
                <a:cs typeface="Raleway"/>
              </a:defRPr>
            </a:lvl3pPr>
            <a:lvl4pPr algn="ctr">
              <a:defRPr b="1">
                <a:solidFill>
                  <a:schemeClr val="bg1"/>
                </a:solidFill>
                <a:latin typeface="Raleway"/>
                <a:cs typeface="Raleway"/>
              </a:defRPr>
            </a:lvl4pPr>
            <a:lvl5pPr algn="ctr">
              <a:defRPr b="1">
                <a:solidFill>
                  <a:schemeClr val="bg1"/>
                </a:solidFill>
                <a:latin typeface="Raleway"/>
                <a:cs typeface="Raleway"/>
              </a:defRPr>
            </a:lvl5pPr>
          </a:lstStyle>
          <a:p>
            <a:pPr lvl="0"/>
            <a:r>
              <a:rPr lang="en-US" dirty="0"/>
              <a:t>CLICK TO EDIT MASTER TEXT STYLES</a:t>
            </a:r>
          </a:p>
        </p:txBody>
      </p:sp>
      <p:sp>
        <p:nvSpPr>
          <p:cNvPr id="36" name="Text Placeholder 7"/>
          <p:cNvSpPr>
            <a:spLocks noGrp="1"/>
          </p:cNvSpPr>
          <p:nvPr>
            <p:ph type="body" sz="quarter" idx="24" hasCustomPrompt="1"/>
          </p:nvPr>
        </p:nvSpPr>
        <p:spPr>
          <a:xfrm>
            <a:off x="3884967" y="2586567"/>
            <a:ext cx="4429300" cy="778800"/>
          </a:xfrm>
          <a:prstGeom prst="rect">
            <a:avLst/>
          </a:prstGeom>
        </p:spPr>
        <p:txBody>
          <a:bodyPr vert="horz" anchor="ctr"/>
          <a:lstStyle>
            <a:lvl1pPr algn="ctr">
              <a:defRPr b="1" cap="all">
                <a:solidFill>
                  <a:schemeClr val="bg1"/>
                </a:solidFill>
                <a:latin typeface="Raleway"/>
                <a:cs typeface="Raleway"/>
              </a:defRPr>
            </a:lvl1pPr>
            <a:lvl2pPr algn="ctr">
              <a:defRPr b="1">
                <a:solidFill>
                  <a:schemeClr val="bg1"/>
                </a:solidFill>
                <a:latin typeface="Raleway"/>
                <a:cs typeface="Raleway"/>
              </a:defRPr>
            </a:lvl2pPr>
            <a:lvl3pPr algn="ctr">
              <a:defRPr b="1">
                <a:solidFill>
                  <a:schemeClr val="bg1"/>
                </a:solidFill>
                <a:latin typeface="Raleway"/>
                <a:cs typeface="Raleway"/>
              </a:defRPr>
            </a:lvl3pPr>
            <a:lvl4pPr algn="ctr">
              <a:defRPr b="1">
                <a:solidFill>
                  <a:schemeClr val="bg1"/>
                </a:solidFill>
                <a:latin typeface="Raleway"/>
                <a:cs typeface="Raleway"/>
              </a:defRPr>
            </a:lvl4pPr>
            <a:lvl5pPr algn="ctr">
              <a:defRPr b="1">
                <a:solidFill>
                  <a:schemeClr val="bg1"/>
                </a:solidFill>
                <a:latin typeface="Raleway"/>
                <a:cs typeface="Raleway"/>
              </a:defRPr>
            </a:lvl5pPr>
          </a:lstStyle>
          <a:p>
            <a:pPr lvl="0"/>
            <a:r>
              <a:rPr lang="en-US" dirty="0"/>
              <a:t>CLICK TO EDIT MASTER TEXT STYLES</a:t>
            </a:r>
          </a:p>
        </p:txBody>
      </p:sp>
      <p:sp>
        <p:nvSpPr>
          <p:cNvPr id="37" name="Text Placeholder 7"/>
          <p:cNvSpPr>
            <a:spLocks noGrp="1"/>
          </p:cNvSpPr>
          <p:nvPr>
            <p:ph type="body" sz="quarter" idx="25" hasCustomPrompt="1"/>
          </p:nvPr>
        </p:nvSpPr>
        <p:spPr>
          <a:xfrm>
            <a:off x="3884967" y="3568700"/>
            <a:ext cx="4429300" cy="778800"/>
          </a:xfrm>
          <a:prstGeom prst="rect">
            <a:avLst/>
          </a:prstGeom>
        </p:spPr>
        <p:txBody>
          <a:bodyPr vert="horz" anchor="ctr"/>
          <a:lstStyle>
            <a:lvl1pPr algn="ctr">
              <a:defRPr b="1" cap="all">
                <a:solidFill>
                  <a:schemeClr val="bg1"/>
                </a:solidFill>
                <a:latin typeface="Raleway"/>
                <a:cs typeface="Raleway"/>
              </a:defRPr>
            </a:lvl1pPr>
            <a:lvl2pPr algn="ctr">
              <a:defRPr b="1">
                <a:solidFill>
                  <a:schemeClr val="bg1"/>
                </a:solidFill>
                <a:latin typeface="Raleway"/>
                <a:cs typeface="Raleway"/>
              </a:defRPr>
            </a:lvl2pPr>
            <a:lvl3pPr algn="ctr">
              <a:defRPr b="1">
                <a:solidFill>
                  <a:schemeClr val="bg1"/>
                </a:solidFill>
                <a:latin typeface="Raleway"/>
                <a:cs typeface="Raleway"/>
              </a:defRPr>
            </a:lvl3pPr>
            <a:lvl4pPr algn="ctr">
              <a:defRPr b="1">
                <a:solidFill>
                  <a:schemeClr val="bg1"/>
                </a:solidFill>
                <a:latin typeface="Raleway"/>
                <a:cs typeface="Raleway"/>
              </a:defRPr>
            </a:lvl4pPr>
            <a:lvl5pPr algn="ctr">
              <a:defRPr b="1">
                <a:solidFill>
                  <a:schemeClr val="bg1"/>
                </a:solidFill>
                <a:latin typeface="Raleway"/>
                <a:cs typeface="Raleway"/>
              </a:defRPr>
            </a:lvl5pPr>
          </a:lstStyle>
          <a:p>
            <a:pPr lvl="0"/>
            <a:r>
              <a:rPr lang="en-US" dirty="0"/>
              <a:t>CLICK TO EDIT MASTER TEXT STYLES</a:t>
            </a:r>
          </a:p>
        </p:txBody>
      </p:sp>
      <p:sp>
        <p:nvSpPr>
          <p:cNvPr id="38" name="Text Placeholder 7"/>
          <p:cNvSpPr>
            <a:spLocks noGrp="1"/>
          </p:cNvSpPr>
          <p:nvPr>
            <p:ph type="body" sz="quarter" idx="26" hasCustomPrompt="1"/>
          </p:nvPr>
        </p:nvSpPr>
        <p:spPr>
          <a:xfrm>
            <a:off x="3884967" y="4550833"/>
            <a:ext cx="4429300" cy="778800"/>
          </a:xfrm>
          <a:prstGeom prst="rect">
            <a:avLst/>
          </a:prstGeom>
        </p:spPr>
        <p:txBody>
          <a:bodyPr vert="horz" anchor="ctr"/>
          <a:lstStyle>
            <a:lvl1pPr algn="ctr">
              <a:defRPr b="1" cap="all">
                <a:solidFill>
                  <a:schemeClr val="bg1"/>
                </a:solidFill>
                <a:latin typeface="Raleway"/>
                <a:cs typeface="Raleway"/>
              </a:defRPr>
            </a:lvl1pPr>
            <a:lvl2pPr algn="ctr">
              <a:defRPr b="1">
                <a:solidFill>
                  <a:schemeClr val="bg1"/>
                </a:solidFill>
                <a:latin typeface="Raleway"/>
                <a:cs typeface="Raleway"/>
              </a:defRPr>
            </a:lvl2pPr>
            <a:lvl3pPr algn="ctr">
              <a:defRPr b="1">
                <a:solidFill>
                  <a:schemeClr val="bg1"/>
                </a:solidFill>
                <a:latin typeface="Raleway"/>
                <a:cs typeface="Raleway"/>
              </a:defRPr>
            </a:lvl3pPr>
            <a:lvl4pPr algn="ctr">
              <a:defRPr b="1">
                <a:solidFill>
                  <a:schemeClr val="bg1"/>
                </a:solidFill>
                <a:latin typeface="Raleway"/>
                <a:cs typeface="Raleway"/>
              </a:defRPr>
            </a:lvl4pPr>
            <a:lvl5pPr algn="ctr">
              <a:defRPr b="1">
                <a:solidFill>
                  <a:schemeClr val="bg1"/>
                </a:solidFill>
                <a:latin typeface="Raleway"/>
                <a:cs typeface="Raleway"/>
              </a:defRPr>
            </a:lvl5pPr>
          </a:lstStyle>
          <a:p>
            <a:pPr lvl="0"/>
            <a:r>
              <a:rPr lang="en-US" dirty="0"/>
              <a:t>CLICK TO EDIT MASTER TEXT STYLES</a:t>
            </a:r>
          </a:p>
        </p:txBody>
      </p:sp>
      <p:sp>
        <p:nvSpPr>
          <p:cNvPr id="39" name="Text Placeholder 7"/>
          <p:cNvSpPr>
            <a:spLocks noGrp="1"/>
          </p:cNvSpPr>
          <p:nvPr>
            <p:ph type="body" sz="quarter" idx="27" hasCustomPrompt="1"/>
          </p:nvPr>
        </p:nvSpPr>
        <p:spPr>
          <a:xfrm>
            <a:off x="3884967" y="5532967"/>
            <a:ext cx="4429300" cy="778800"/>
          </a:xfrm>
          <a:prstGeom prst="rect">
            <a:avLst/>
          </a:prstGeom>
        </p:spPr>
        <p:txBody>
          <a:bodyPr vert="horz" anchor="ctr"/>
          <a:lstStyle>
            <a:lvl1pPr algn="ctr">
              <a:defRPr b="1" cap="all">
                <a:solidFill>
                  <a:schemeClr val="bg1"/>
                </a:solidFill>
                <a:latin typeface="Raleway"/>
                <a:cs typeface="Raleway"/>
              </a:defRPr>
            </a:lvl1pPr>
            <a:lvl2pPr algn="ctr">
              <a:defRPr b="1">
                <a:solidFill>
                  <a:schemeClr val="bg1"/>
                </a:solidFill>
                <a:latin typeface="Raleway"/>
                <a:cs typeface="Raleway"/>
              </a:defRPr>
            </a:lvl2pPr>
            <a:lvl3pPr algn="ctr">
              <a:defRPr b="1">
                <a:solidFill>
                  <a:schemeClr val="bg1"/>
                </a:solidFill>
                <a:latin typeface="Raleway"/>
                <a:cs typeface="Raleway"/>
              </a:defRPr>
            </a:lvl3pPr>
            <a:lvl4pPr algn="ctr">
              <a:defRPr b="1">
                <a:solidFill>
                  <a:schemeClr val="bg1"/>
                </a:solidFill>
                <a:latin typeface="Raleway"/>
                <a:cs typeface="Raleway"/>
              </a:defRPr>
            </a:lvl4pPr>
            <a:lvl5pPr algn="ctr">
              <a:defRPr b="1">
                <a:solidFill>
                  <a:schemeClr val="bg1"/>
                </a:solidFill>
                <a:latin typeface="Raleway"/>
                <a:cs typeface="Raleway"/>
              </a:defRPr>
            </a:lvl5pPr>
          </a:lstStyle>
          <a:p>
            <a:pPr lvl="0"/>
            <a:r>
              <a:rPr lang="en-US" dirty="0"/>
              <a:t>CLICK TO EDIT MASTER TEXT STYLES</a:t>
            </a:r>
          </a:p>
        </p:txBody>
      </p:sp>
      <p:sp>
        <p:nvSpPr>
          <p:cNvPr id="10" name="Text Placeholder 9"/>
          <p:cNvSpPr>
            <a:spLocks noGrp="1"/>
          </p:cNvSpPr>
          <p:nvPr>
            <p:ph type="body" sz="quarter" idx="28"/>
          </p:nvPr>
        </p:nvSpPr>
        <p:spPr>
          <a:xfrm>
            <a:off x="733475" y="1519546"/>
            <a:ext cx="2987627" cy="519028"/>
          </a:xfrm>
          <a:prstGeom prst="rect">
            <a:avLst/>
          </a:prstGeom>
        </p:spPr>
        <p:txBody>
          <a:bodyPr vert="horz" anchor="b"/>
          <a:lstStyle>
            <a:lvl1pPr>
              <a:defRPr sz="1467">
                <a:solidFill>
                  <a:schemeClr val="tx1"/>
                </a:solidFill>
                <a:latin typeface="Raleway"/>
                <a:cs typeface="Raleway"/>
              </a:defRPr>
            </a:lvl1pPr>
            <a:lvl2pPr>
              <a:defRPr sz="1467">
                <a:latin typeface="Raleway"/>
                <a:cs typeface="Raleway"/>
              </a:defRPr>
            </a:lvl2pPr>
            <a:lvl3pPr>
              <a:defRPr sz="1467">
                <a:latin typeface="Raleway"/>
                <a:cs typeface="Raleway"/>
              </a:defRPr>
            </a:lvl3pPr>
            <a:lvl4pPr>
              <a:defRPr sz="1467">
                <a:latin typeface="Raleway"/>
                <a:cs typeface="Raleway"/>
              </a:defRPr>
            </a:lvl4pPr>
            <a:lvl5pPr>
              <a:defRPr sz="1467">
                <a:latin typeface="Raleway"/>
                <a:cs typeface="Raleway"/>
              </a:defRPr>
            </a:lvl5pPr>
          </a:lstStyle>
          <a:p>
            <a:pPr lvl="0"/>
            <a:r>
              <a:rPr lang="en-US"/>
              <a:t>Edit Master text styles</a:t>
            </a:r>
          </a:p>
        </p:txBody>
      </p:sp>
      <p:sp>
        <p:nvSpPr>
          <p:cNvPr id="42" name="Text Placeholder 9"/>
          <p:cNvSpPr>
            <a:spLocks noGrp="1"/>
          </p:cNvSpPr>
          <p:nvPr>
            <p:ph type="body" sz="quarter" idx="29"/>
          </p:nvPr>
        </p:nvSpPr>
        <p:spPr>
          <a:xfrm>
            <a:off x="733475" y="5445335"/>
            <a:ext cx="2987627" cy="519028"/>
          </a:xfrm>
          <a:prstGeom prst="rect">
            <a:avLst/>
          </a:prstGeom>
        </p:spPr>
        <p:txBody>
          <a:bodyPr vert="horz" anchor="b"/>
          <a:lstStyle>
            <a:lvl1pPr>
              <a:defRPr sz="1467">
                <a:solidFill>
                  <a:schemeClr val="tx1"/>
                </a:solidFill>
                <a:latin typeface="Raleway"/>
                <a:cs typeface="Raleway"/>
              </a:defRPr>
            </a:lvl1pPr>
            <a:lvl2pPr>
              <a:defRPr sz="1467">
                <a:latin typeface="Raleway"/>
                <a:cs typeface="Raleway"/>
              </a:defRPr>
            </a:lvl2pPr>
            <a:lvl3pPr>
              <a:defRPr sz="1467">
                <a:latin typeface="Raleway"/>
                <a:cs typeface="Raleway"/>
              </a:defRPr>
            </a:lvl3pPr>
            <a:lvl4pPr>
              <a:defRPr sz="1467">
                <a:latin typeface="Raleway"/>
                <a:cs typeface="Raleway"/>
              </a:defRPr>
            </a:lvl4pPr>
            <a:lvl5pPr>
              <a:defRPr sz="1467">
                <a:latin typeface="Raleway"/>
                <a:cs typeface="Raleway"/>
              </a:defRPr>
            </a:lvl5pPr>
          </a:lstStyle>
          <a:p>
            <a:pPr lvl="0"/>
            <a:r>
              <a:rPr lang="en-US"/>
              <a:t>Edit Master text styles</a:t>
            </a:r>
          </a:p>
        </p:txBody>
      </p:sp>
      <p:sp>
        <p:nvSpPr>
          <p:cNvPr id="43" name="Text Placeholder 9"/>
          <p:cNvSpPr>
            <a:spLocks noGrp="1"/>
          </p:cNvSpPr>
          <p:nvPr>
            <p:ph type="body" sz="quarter" idx="30"/>
          </p:nvPr>
        </p:nvSpPr>
        <p:spPr>
          <a:xfrm>
            <a:off x="733475" y="4463886"/>
            <a:ext cx="2987627" cy="519028"/>
          </a:xfrm>
          <a:prstGeom prst="rect">
            <a:avLst/>
          </a:prstGeom>
        </p:spPr>
        <p:txBody>
          <a:bodyPr vert="horz" anchor="b"/>
          <a:lstStyle>
            <a:lvl1pPr>
              <a:defRPr sz="1467">
                <a:solidFill>
                  <a:schemeClr val="tx1"/>
                </a:solidFill>
                <a:latin typeface="Raleway"/>
                <a:cs typeface="Raleway"/>
              </a:defRPr>
            </a:lvl1pPr>
            <a:lvl2pPr>
              <a:defRPr sz="1467">
                <a:latin typeface="Raleway"/>
                <a:cs typeface="Raleway"/>
              </a:defRPr>
            </a:lvl2pPr>
            <a:lvl3pPr>
              <a:defRPr sz="1467">
                <a:latin typeface="Raleway"/>
                <a:cs typeface="Raleway"/>
              </a:defRPr>
            </a:lvl3pPr>
            <a:lvl4pPr>
              <a:defRPr sz="1467">
                <a:latin typeface="Raleway"/>
                <a:cs typeface="Raleway"/>
              </a:defRPr>
            </a:lvl4pPr>
            <a:lvl5pPr>
              <a:defRPr sz="1467">
                <a:latin typeface="Raleway"/>
                <a:cs typeface="Raleway"/>
              </a:defRPr>
            </a:lvl5pPr>
          </a:lstStyle>
          <a:p>
            <a:pPr lvl="0"/>
            <a:r>
              <a:rPr lang="en-US"/>
              <a:t>Edit Master text styles</a:t>
            </a:r>
          </a:p>
        </p:txBody>
      </p:sp>
      <p:sp>
        <p:nvSpPr>
          <p:cNvPr id="44" name="Text Placeholder 9"/>
          <p:cNvSpPr>
            <a:spLocks noGrp="1"/>
          </p:cNvSpPr>
          <p:nvPr>
            <p:ph type="body" sz="quarter" idx="31"/>
          </p:nvPr>
        </p:nvSpPr>
        <p:spPr>
          <a:xfrm>
            <a:off x="733475" y="3482439"/>
            <a:ext cx="2987627" cy="519028"/>
          </a:xfrm>
          <a:prstGeom prst="rect">
            <a:avLst/>
          </a:prstGeom>
        </p:spPr>
        <p:txBody>
          <a:bodyPr vert="horz" anchor="b"/>
          <a:lstStyle>
            <a:lvl1pPr>
              <a:defRPr sz="1467">
                <a:solidFill>
                  <a:schemeClr val="tx1"/>
                </a:solidFill>
                <a:latin typeface="Raleway"/>
                <a:cs typeface="Raleway"/>
              </a:defRPr>
            </a:lvl1pPr>
            <a:lvl2pPr>
              <a:defRPr sz="1467">
                <a:latin typeface="Raleway"/>
                <a:cs typeface="Raleway"/>
              </a:defRPr>
            </a:lvl2pPr>
            <a:lvl3pPr>
              <a:defRPr sz="1467">
                <a:latin typeface="Raleway"/>
                <a:cs typeface="Raleway"/>
              </a:defRPr>
            </a:lvl3pPr>
            <a:lvl4pPr>
              <a:defRPr sz="1467">
                <a:latin typeface="Raleway"/>
                <a:cs typeface="Raleway"/>
              </a:defRPr>
            </a:lvl4pPr>
            <a:lvl5pPr>
              <a:defRPr sz="1467">
                <a:latin typeface="Raleway"/>
                <a:cs typeface="Raleway"/>
              </a:defRPr>
            </a:lvl5pPr>
          </a:lstStyle>
          <a:p>
            <a:pPr lvl="0"/>
            <a:r>
              <a:rPr lang="en-US"/>
              <a:t>Edit Master text styles</a:t>
            </a:r>
          </a:p>
        </p:txBody>
      </p:sp>
      <p:sp>
        <p:nvSpPr>
          <p:cNvPr id="45" name="Text Placeholder 9"/>
          <p:cNvSpPr>
            <a:spLocks noGrp="1"/>
          </p:cNvSpPr>
          <p:nvPr>
            <p:ph type="body" sz="quarter" idx="32"/>
          </p:nvPr>
        </p:nvSpPr>
        <p:spPr>
          <a:xfrm>
            <a:off x="733475" y="2500993"/>
            <a:ext cx="2987627" cy="519028"/>
          </a:xfrm>
          <a:prstGeom prst="rect">
            <a:avLst/>
          </a:prstGeom>
        </p:spPr>
        <p:txBody>
          <a:bodyPr vert="horz" anchor="b"/>
          <a:lstStyle>
            <a:lvl1pPr>
              <a:defRPr sz="1467">
                <a:solidFill>
                  <a:schemeClr val="tx1"/>
                </a:solidFill>
                <a:latin typeface="Raleway"/>
                <a:cs typeface="Raleway"/>
              </a:defRPr>
            </a:lvl1pPr>
            <a:lvl2pPr>
              <a:defRPr sz="1467">
                <a:latin typeface="Raleway"/>
                <a:cs typeface="Raleway"/>
              </a:defRPr>
            </a:lvl2pPr>
            <a:lvl3pPr>
              <a:defRPr sz="1467">
                <a:latin typeface="Raleway"/>
                <a:cs typeface="Raleway"/>
              </a:defRPr>
            </a:lvl3pPr>
            <a:lvl4pPr>
              <a:defRPr sz="1467">
                <a:latin typeface="Raleway"/>
                <a:cs typeface="Raleway"/>
              </a:defRPr>
            </a:lvl4pPr>
            <a:lvl5pPr>
              <a:defRPr sz="1467">
                <a:latin typeface="Raleway"/>
                <a:cs typeface="Raleway"/>
              </a:defRPr>
            </a:lvl5pPr>
          </a:lstStyle>
          <a:p>
            <a:pPr lvl="0"/>
            <a:r>
              <a:rPr lang="en-US"/>
              <a:t>Edit Master text styles</a:t>
            </a:r>
          </a:p>
        </p:txBody>
      </p:sp>
      <p:sp>
        <p:nvSpPr>
          <p:cNvPr id="46" name="Text Placeholder 9"/>
          <p:cNvSpPr>
            <a:spLocks noGrp="1"/>
          </p:cNvSpPr>
          <p:nvPr>
            <p:ph type="body" sz="quarter" idx="33"/>
          </p:nvPr>
        </p:nvSpPr>
        <p:spPr>
          <a:xfrm>
            <a:off x="8469688" y="1519546"/>
            <a:ext cx="2987627" cy="519028"/>
          </a:xfrm>
          <a:prstGeom prst="rect">
            <a:avLst/>
          </a:prstGeom>
        </p:spPr>
        <p:txBody>
          <a:bodyPr vert="horz" anchor="b"/>
          <a:lstStyle>
            <a:lvl1pPr algn="r">
              <a:defRPr sz="1467">
                <a:solidFill>
                  <a:schemeClr val="tx1"/>
                </a:solidFill>
                <a:latin typeface="Raleway"/>
                <a:cs typeface="Raleway"/>
              </a:defRPr>
            </a:lvl1pPr>
            <a:lvl2pPr>
              <a:defRPr sz="1467">
                <a:latin typeface="Raleway"/>
                <a:cs typeface="Raleway"/>
              </a:defRPr>
            </a:lvl2pPr>
            <a:lvl3pPr>
              <a:defRPr sz="1467">
                <a:latin typeface="Raleway"/>
                <a:cs typeface="Raleway"/>
              </a:defRPr>
            </a:lvl3pPr>
            <a:lvl4pPr>
              <a:defRPr sz="1467">
                <a:latin typeface="Raleway"/>
                <a:cs typeface="Raleway"/>
              </a:defRPr>
            </a:lvl4pPr>
            <a:lvl5pPr>
              <a:defRPr sz="1467">
                <a:latin typeface="Raleway"/>
                <a:cs typeface="Raleway"/>
              </a:defRPr>
            </a:lvl5pPr>
          </a:lstStyle>
          <a:p>
            <a:pPr lvl="0"/>
            <a:r>
              <a:rPr lang="en-US"/>
              <a:t>Edit Master text styles</a:t>
            </a:r>
          </a:p>
        </p:txBody>
      </p:sp>
      <p:sp>
        <p:nvSpPr>
          <p:cNvPr id="47" name="Text Placeholder 9"/>
          <p:cNvSpPr>
            <a:spLocks noGrp="1"/>
          </p:cNvSpPr>
          <p:nvPr>
            <p:ph type="body" sz="quarter" idx="34"/>
          </p:nvPr>
        </p:nvSpPr>
        <p:spPr>
          <a:xfrm>
            <a:off x="8469688" y="5445335"/>
            <a:ext cx="2987627" cy="519028"/>
          </a:xfrm>
          <a:prstGeom prst="rect">
            <a:avLst/>
          </a:prstGeom>
        </p:spPr>
        <p:txBody>
          <a:bodyPr vert="horz" anchor="b"/>
          <a:lstStyle>
            <a:lvl1pPr algn="r">
              <a:defRPr sz="1467">
                <a:solidFill>
                  <a:schemeClr val="tx1"/>
                </a:solidFill>
                <a:latin typeface="Raleway"/>
                <a:cs typeface="Raleway"/>
              </a:defRPr>
            </a:lvl1pPr>
            <a:lvl2pPr>
              <a:defRPr sz="1467">
                <a:latin typeface="Raleway"/>
                <a:cs typeface="Raleway"/>
              </a:defRPr>
            </a:lvl2pPr>
            <a:lvl3pPr>
              <a:defRPr sz="1467">
                <a:latin typeface="Raleway"/>
                <a:cs typeface="Raleway"/>
              </a:defRPr>
            </a:lvl3pPr>
            <a:lvl4pPr>
              <a:defRPr sz="1467">
                <a:latin typeface="Raleway"/>
                <a:cs typeface="Raleway"/>
              </a:defRPr>
            </a:lvl4pPr>
            <a:lvl5pPr>
              <a:defRPr sz="1467">
                <a:latin typeface="Raleway"/>
                <a:cs typeface="Raleway"/>
              </a:defRPr>
            </a:lvl5pPr>
          </a:lstStyle>
          <a:p>
            <a:pPr lvl="0"/>
            <a:r>
              <a:rPr lang="en-US"/>
              <a:t>Edit Master text styles</a:t>
            </a:r>
          </a:p>
        </p:txBody>
      </p:sp>
      <p:sp>
        <p:nvSpPr>
          <p:cNvPr id="48" name="Text Placeholder 9"/>
          <p:cNvSpPr>
            <a:spLocks noGrp="1"/>
          </p:cNvSpPr>
          <p:nvPr>
            <p:ph type="body" sz="quarter" idx="35"/>
          </p:nvPr>
        </p:nvSpPr>
        <p:spPr>
          <a:xfrm>
            <a:off x="8469688" y="4463886"/>
            <a:ext cx="2987627" cy="519028"/>
          </a:xfrm>
          <a:prstGeom prst="rect">
            <a:avLst/>
          </a:prstGeom>
        </p:spPr>
        <p:txBody>
          <a:bodyPr vert="horz" anchor="b"/>
          <a:lstStyle>
            <a:lvl1pPr algn="r">
              <a:defRPr sz="1467">
                <a:solidFill>
                  <a:schemeClr val="tx1"/>
                </a:solidFill>
                <a:latin typeface="Raleway"/>
                <a:cs typeface="Raleway"/>
              </a:defRPr>
            </a:lvl1pPr>
            <a:lvl2pPr>
              <a:defRPr sz="1467">
                <a:latin typeface="Raleway"/>
                <a:cs typeface="Raleway"/>
              </a:defRPr>
            </a:lvl2pPr>
            <a:lvl3pPr>
              <a:defRPr sz="1467">
                <a:latin typeface="Raleway"/>
                <a:cs typeface="Raleway"/>
              </a:defRPr>
            </a:lvl3pPr>
            <a:lvl4pPr>
              <a:defRPr sz="1467">
                <a:latin typeface="Raleway"/>
                <a:cs typeface="Raleway"/>
              </a:defRPr>
            </a:lvl4pPr>
            <a:lvl5pPr>
              <a:defRPr sz="1467">
                <a:latin typeface="Raleway"/>
                <a:cs typeface="Raleway"/>
              </a:defRPr>
            </a:lvl5pPr>
          </a:lstStyle>
          <a:p>
            <a:pPr lvl="0"/>
            <a:r>
              <a:rPr lang="en-US"/>
              <a:t>Edit Master text styles</a:t>
            </a:r>
          </a:p>
        </p:txBody>
      </p:sp>
      <p:sp>
        <p:nvSpPr>
          <p:cNvPr id="49" name="Text Placeholder 9"/>
          <p:cNvSpPr>
            <a:spLocks noGrp="1"/>
          </p:cNvSpPr>
          <p:nvPr>
            <p:ph type="body" sz="quarter" idx="36"/>
          </p:nvPr>
        </p:nvSpPr>
        <p:spPr>
          <a:xfrm>
            <a:off x="8469688" y="3482439"/>
            <a:ext cx="2987627" cy="519028"/>
          </a:xfrm>
          <a:prstGeom prst="rect">
            <a:avLst/>
          </a:prstGeom>
        </p:spPr>
        <p:txBody>
          <a:bodyPr vert="horz" anchor="b"/>
          <a:lstStyle>
            <a:lvl1pPr algn="r">
              <a:defRPr sz="1467">
                <a:solidFill>
                  <a:schemeClr val="tx1"/>
                </a:solidFill>
                <a:latin typeface="Raleway"/>
                <a:cs typeface="Raleway"/>
              </a:defRPr>
            </a:lvl1pPr>
            <a:lvl2pPr>
              <a:defRPr sz="1467">
                <a:latin typeface="Raleway"/>
                <a:cs typeface="Raleway"/>
              </a:defRPr>
            </a:lvl2pPr>
            <a:lvl3pPr>
              <a:defRPr sz="1467">
                <a:latin typeface="Raleway"/>
                <a:cs typeface="Raleway"/>
              </a:defRPr>
            </a:lvl3pPr>
            <a:lvl4pPr>
              <a:defRPr sz="1467">
                <a:latin typeface="Raleway"/>
                <a:cs typeface="Raleway"/>
              </a:defRPr>
            </a:lvl4pPr>
            <a:lvl5pPr>
              <a:defRPr sz="1467">
                <a:latin typeface="Raleway"/>
                <a:cs typeface="Raleway"/>
              </a:defRPr>
            </a:lvl5pPr>
          </a:lstStyle>
          <a:p>
            <a:pPr lvl="0"/>
            <a:r>
              <a:rPr lang="en-US"/>
              <a:t>Edit Master text styles</a:t>
            </a:r>
          </a:p>
        </p:txBody>
      </p:sp>
      <p:sp>
        <p:nvSpPr>
          <p:cNvPr id="50" name="Text Placeholder 9"/>
          <p:cNvSpPr>
            <a:spLocks noGrp="1"/>
          </p:cNvSpPr>
          <p:nvPr>
            <p:ph type="body" sz="quarter" idx="37"/>
          </p:nvPr>
        </p:nvSpPr>
        <p:spPr>
          <a:xfrm>
            <a:off x="8469688" y="2500993"/>
            <a:ext cx="2987627" cy="519028"/>
          </a:xfrm>
          <a:prstGeom prst="rect">
            <a:avLst/>
          </a:prstGeom>
        </p:spPr>
        <p:txBody>
          <a:bodyPr vert="horz" anchor="b"/>
          <a:lstStyle>
            <a:lvl1pPr algn="r">
              <a:defRPr sz="1467">
                <a:solidFill>
                  <a:schemeClr val="tx1"/>
                </a:solidFill>
                <a:latin typeface="Raleway"/>
                <a:cs typeface="Raleway"/>
              </a:defRPr>
            </a:lvl1pPr>
            <a:lvl2pPr>
              <a:defRPr sz="1467">
                <a:latin typeface="Raleway"/>
                <a:cs typeface="Raleway"/>
              </a:defRPr>
            </a:lvl2pPr>
            <a:lvl3pPr>
              <a:defRPr sz="1467">
                <a:latin typeface="Raleway"/>
                <a:cs typeface="Raleway"/>
              </a:defRPr>
            </a:lvl3pPr>
            <a:lvl4pPr>
              <a:defRPr sz="1467">
                <a:latin typeface="Raleway"/>
                <a:cs typeface="Raleway"/>
              </a:defRPr>
            </a:lvl4pPr>
            <a:lvl5pPr>
              <a:defRPr sz="1467">
                <a:latin typeface="Raleway"/>
                <a:cs typeface="Raleway"/>
              </a:defRPr>
            </a:lvl5pPr>
          </a:lstStyle>
          <a:p>
            <a:pPr lvl="0"/>
            <a:r>
              <a:rPr lang="en-US"/>
              <a:t>Edit Master text styles</a:t>
            </a:r>
          </a:p>
        </p:txBody>
      </p:sp>
      <p:sp>
        <p:nvSpPr>
          <p:cNvPr id="53" name="Text Placeholder 9"/>
          <p:cNvSpPr>
            <a:spLocks noGrp="1"/>
          </p:cNvSpPr>
          <p:nvPr>
            <p:ph type="body" sz="quarter" idx="38" hasCustomPrompt="1"/>
          </p:nvPr>
        </p:nvSpPr>
        <p:spPr>
          <a:xfrm>
            <a:off x="733475" y="999359"/>
            <a:ext cx="2987627" cy="509403"/>
          </a:xfrm>
          <a:prstGeom prst="rect">
            <a:avLst/>
          </a:prstGeom>
        </p:spPr>
        <p:txBody>
          <a:bodyPr vert="horz" anchor="ctr"/>
          <a:lstStyle>
            <a:lvl1pPr>
              <a:defRPr sz="1867" b="1" cap="all">
                <a:solidFill>
                  <a:schemeClr val="tx1"/>
                </a:solidFill>
                <a:latin typeface="Raleway"/>
                <a:cs typeface="Raleway"/>
              </a:defRPr>
            </a:lvl1pPr>
            <a:lvl2pPr>
              <a:defRPr sz="1467">
                <a:latin typeface="Raleway"/>
                <a:cs typeface="Raleway"/>
              </a:defRPr>
            </a:lvl2pPr>
            <a:lvl3pPr>
              <a:defRPr sz="1467">
                <a:latin typeface="Raleway"/>
                <a:cs typeface="Raleway"/>
              </a:defRPr>
            </a:lvl3pPr>
            <a:lvl4pPr>
              <a:defRPr sz="1467">
                <a:latin typeface="Raleway"/>
                <a:cs typeface="Raleway"/>
              </a:defRPr>
            </a:lvl4pPr>
            <a:lvl5pPr>
              <a:defRPr sz="1467">
                <a:latin typeface="Raleway"/>
                <a:cs typeface="Raleway"/>
              </a:defRPr>
            </a:lvl5pPr>
          </a:lstStyle>
          <a:p>
            <a:pPr lvl="0"/>
            <a:r>
              <a:rPr lang="en-US" dirty="0"/>
              <a:t>CLICK TO EDIT MASTER TEXT STYLES</a:t>
            </a:r>
          </a:p>
        </p:txBody>
      </p:sp>
      <p:sp>
        <p:nvSpPr>
          <p:cNvPr id="54" name="Text Placeholder 9"/>
          <p:cNvSpPr>
            <a:spLocks noGrp="1"/>
          </p:cNvSpPr>
          <p:nvPr>
            <p:ph type="body" sz="quarter" idx="39" hasCustomPrompt="1"/>
          </p:nvPr>
        </p:nvSpPr>
        <p:spPr>
          <a:xfrm>
            <a:off x="8469688" y="999359"/>
            <a:ext cx="2987627" cy="509403"/>
          </a:xfrm>
          <a:prstGeom prst="rect">
            <a:avLst/>
          </a:prstGeom>
        </p:spPr>
        <p:txBody>
          <a:bodyPr vert="horz" anchor="ctr"/>
          <a:lstStyle>
            <a:lvl1pPr>
              <a:defRPr sz="1867" b="1" cap="all">
                <a:solidFill>
                  <a:schemeClr val="tx1"/>
                </a:solidFill>
                <a:latin typeface="Raleway"/>
                <a:cs typeface="Raleway"/>
              </a:defRPr>
            </a:lvl1pPr>
            <a:lvl2pPr>
              <a:defRPr sz="1467">
                <a:latin typeface="Raleway"/>
                <a:cs typeface="Raleway"/>
              </a:defRPr>
            </a:lvl2pPr>
            <a:lvl3pPr>
              <a:defRPr sz="1467">
                <a:latin typeface="Raleway"/>
                <a:cs typeface="Raleway"/>
              </a:defRPr>
            </a:lvl3pPr>
            <a:lvl4pPr>
              <a:defRPr sz="1467">
                <a:latin typeface="Raleway"/>
                <a:cs typeface="Raleway"/>
              </a:defRPr>
            </a:lvl4pPr>
            <a:lvl5pPr>
              <a:defRPr sz="1467">
                <a:latin typeface="Raleway"/>
                <a:cs typeface="Raleway"/>
              </a:defRPr>
            </a:lvl5pPr>
          </a:lstStyle>
          <a:p>
            <a:pPr lvl="0"/>
            <a:r>
              <a:rPr lang="en-US" dirty="0"/>
              <a:t>CLICK TO EDIT MASTER TEXT STYLES</a:t>
            </a:r>
          </a:p>
        </p:txBody>
      </p:sp>
      <p:sp>
        <p:nvSpPr>
          <p:cNvPr id="35" name="Slide Number Placeholder 3"/>
          <p:cNvSpPr>
            <a:spLocks noGrp="1"/>
          </p:cNvSpPr>
          <p:nvPr>
            <p:ph type="sldNum" sz="quarter" idx="4"/>
          </p:nvPr>
        </p:nvSpPr>
        <p:spPr>
          <a:xfrm>
            <a:off x="12859" y="6488297"/>
            <a:ext cx="804184" cy="366183"/>
          </a:xfrm>
          <a:prstGeom prst="rect">
            <a:avLst/>
          </a:prstGeom>
        </p:spPr>
        <p:txBody>
          <a:bodyPr vert="horz" lIns="91440" tIns="45720" rIns="91440" bIns="45720" rtlCol="0" anchor="ctr"/>
          <a:lstStyle>
            <a:lvl1pPr algn="l">
              <a:defRPr sz="1200">
                <a:solidFill>
                  <a:schemeClr val="bg2"/>
                </a:solidFill>
                <a:latin typeface="Helvetica Neue"/>
                <a:cs typeface="Helvetica Neue"/>
              </a:defRPr>
            </a:lvl1pPr>
          </a:lstStyle>
          <a:p>
            <a:fld id="{61233CA2-E532-4ED3-9C37-D2A1D669B991}" type="slidenum">
              <a:rPr lang="en-US" smtClean="0"/>
              <a:t>‹#›</a:t>
            </a:fld>
            <a:endParaRPr lang="en-US"/>
          </a:p>
        </p:txBody>
      </p:sp>
    </p:spTree>
    <p:extLst>
      <p:ext uri="{BB962C8B-B14F-4D97-AF65-F5344CB8AC3E}">
        <p14:creationId xmlns:p14="http://schemas.microsoft.com/office/powerpoint/2010/main" val="3053502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DMI TEMPLATE - Cover Slide 4">
    <p:bg>
      <p:bgPr>
        <a:blipFill rotWithShape="1">
          <a:blip r:embed="rId2"/>
          <a:stretch>
            <a:fillRect/>
          </a:stretch>
        </a:blipFill>
        <a:effectLst/>
      </p:bgPr>
    </p:bg>
    <p:spTree>
      <p:nvGrpSpPr>
        <p:cNvPr id="1" name="Shape 79"/>
        <p:cNvGrpSpPr/>
        <p:nvPr/>
      </p:nvGrpSpPr>
      <p:grpSpPr>
        <a:xfrm>
          <a:off x="0" y="0"/>
          <a:ext cx="0" cy="0"/>
          <a:chOff x="0" y="0"/>
          <a:chExt cx="0" cy="0"/>
        </a:xfrm>
      </p:grpSpPr>
      <p:sp>
        <p:nvSpPr>
          <p:cNvPr id="81" name="Shape 81"/>
          <p:cNvSpPr txBox="1">
            <a:spLocks noGrp="1"/>
          </p:cNvSpPr>
          <p:nvPr>
            <p:ph type="ctrTitle" hasCustomPrompt="1"/>
          </p:nvPr>
        </p:nvSpPr>
        <p:spPr>
          <a:xfrm>
            <a:off x="914400" y="3452267"/>
            <a:ext cx="9284000" cy="2326400"/>
          </a:xfrm>
          <a:prstGeom prst="rect">
            <a:avLst/>
          </a:prstGeom>
        </p:spPr>
        <p:txBody>
          <a:bodyPr lIns="91425" tIns="91425" rIns="91425" bIns="91425" anchor="b" anchorCtr="0"/>
          <a:lstStyle>
            <a:lvl1pPr rtl="0">
              <a:spcBef>
                <a:spcPts val="0"/>
              </a:spcBef>
              <a:buClr>
                <a:schemeClr val="lt1"/>
              </a:buClr>
              <a:buSzPct val="100000"/>
              <a:buFont typeface="Raleway"/>
              <a:defRPr sz="5333">
                <a:solidFill>
                  <a:schemeClr val="lt1"/>
                </a:solidFill>
                <a:latin typeface="Raleway"/>
                <a:ea typeface="Raleway"/>
                <a:cs typeface="Raleway"/>
                <a:sym typeface="Raleway"/>
              </a:defRPr>
            </a:lvl1pPr>
            <a:lvl2pPr rtl="0">
              <a:spcBef>
                <a:spcPts val="0"/>
              </a:spcBef>
              <a:buClr>
                <a:schemeClr val="lt1"/>
              </a:buClr>
              <a:buSzPct val="100000"/>
              <a:defRPr sz="6400">
                <a:solidFill>
                  <a:schemeClr val="lt1"/>
                </a:solidFill>
              </a:defRPr>
            </a:lvl2pPr>
            <a:lvl3pPr rtl="0">
              <a:spcBef>
                <a:spcPts val="0"/>
              </a:spcBef>
              <a:buClr>
                <a:schemeClr val="lt1"/>
              </a:buClr>
              <a:buSzPct val="100000"/>
              <a:defRPr sz="6400">
                <a:solidFill>
                  <a:schemeClr val="lt1"/>
                </a:solidFill>
              </a:defRPr>
            </a:lvl3pPr>
            <a:lvl4pPr rtl="0">
              <a:spcBef>
                <a:spcPts val="0"/>
              </a:spcBef>
              <a:buClr>
                <a:schemeClr val="lt1"/>
              </a:buClr>
              <a:buSzPct val="100000"/>
              <a:defRPr sz="6400">
                <a:solidFill>
                  <a:schemeClr val="lt1"/>
                </a:solidFill>
              </a:defRPr>
            </a:lvl4pPr>
            <a:lvl5pPr rtl="0">
              <a:spcBef>
                <a:spcPts val="0"/>
              </a:spcBef>
              <a:buClr>
                <a:schemeClr val="lt1"/>
              </a:buClr>
              <a:buSzPct val="100000"/>
              <a:defRPr sz="6400">
                <a:solidFill>
                  <a:schemeClr val="lt1"/>
                </a:solidFill>
              </a:defRPr>
            </a:lvl5pPr>
            <a:lvl6pPr rtl="0">
              <a:spcBef>
                <a:spcPts val="0"/>
              </a:spcBef>
              <a:buClr>
                <a:schemeClr val="lt1"/>
              </a:buClr>
              <a:buSzPct val="100000"/>
              <a:defRPr sz="6400">
                <a:solidFill>
                  <a:schemeClr val="lt1"/>
                </a:solidFill>
              </a:defRPr>
            </a:lvl6pPr>
            <a:lvl7pPr rtl="0">
              <a:spcBef>
                <a:spcPts val="0"/>
              </a:spcBef>
              <a:buClr>
                <a:schemeClr val="lt1"/>
              </a:buClr>
              <a:buSzPct val="100000"/>
              <a:defRPr sz="6400">
                <a:solidFill>
                  <a:schemeClr val="lt1"/>
                </a:solidFill>
              </a:defRPr>
            </a:lvl7pPr>
            <a:lvl8pPr rtl="0">
              <a:spcBef>
                <a:spcPts val="0"/>
              </a:spcBef>
              <a:buClr>
                <a:schemeClr val="lt1"/>
              </a:buClr>
              <a:buSzPct val="100000"/>
              <a:defRPr sz="6400">
                <a:solidFill>
                  <a:schemeClr val="lt1"/>
                </a:solidFill>
              </a:defRPr>
            </a:lvl8pPr>
            <a:lvl9pPr rtl="0">
              <a:spcBef>
                <a:spcPts val="0"/>
              </a:spcBef>
              <a:buClr>
                <a:schemeClr val="lt1"/>
              </a:buClr>
              <a:buSzPct val="100000"/>
              <a:defRPr sz="6400">
                <a:solidFill>
                  <a:schemeClr val="lt1"/>
                </a:solidFill>
              </a:defRPr>
            </a:lvl9pPr>
          </a:lstStyle>
          <a:p>
            <a:r>
              <a:rPr lang="en-US" dirty="0"/>
              <a:t>CLICK TO EDIT MASTER TITLE STYLE</a:t>
            </a:r>
            <a:endParaRPr dirty="0"/>
          </a:p>
        </p:txBody>
      </p:sp>
      <p:sp>
        <p:nvSpPr>
          <p:cNvPr id="7" name="Shape 111"/>
          <p:cNvSpPr/>
          <p:nvPr/>
        </p:nvSpPr>
        <p:spPr>
          <a:xfrm flipH="1">
            <a:off x="8532801" y="4750802"/>
            <a:ext cx="3659199" cy="2107199"/>
          </a:xfrm>
          <a:prstGeom prst="rtTriangle">
            <a:avLst/>
          </a:prstGeom>
          <a:solidFill>
            <a:srgbClr val="FFFFFF"/>
          </a:solidFill>
          <a:ln>
            <a:noFill/>
          </a:ln>
        </p:spPr>
        <p:txBody>
          <a:bodyPr lIns="121900" tIns="121900" rIns="121900" bIns="121900" anchor="ctr" anchorCtr="0">
            <a:noAutofit/>
          </a:bodyPr>
          <a:lstStyle/>
          <a:p>
            <a:pPr>
              <a:spcBef>
                <a:spcPts val="0"/>
              </a:spcBef>
              <a:buNone/>
            </a:pPr>
            <a:endParaRPr sz="2400" dirty="0">
              <a:latin typeface="Raleway"/>
              <a:ea typeface="Raleway"/>
              <a:cs typeface="Raleway"/>
            </a:endParaRPr>
          </a:p>
        </p:txBody>
      </p:sp>
      <p:pic>
        <p:nvPicPr>
          <p:cNvPr id="12" name="Picture 11"/>
          <p:cNvPicPr>
            <a:picLocks noChangeAspect="1"/>
          </p:cNvPicPr>
          <p:nvPr/>
        </p:nvPicPr>
        <p:blipFill>
          <a:blip r:embed="rId3"/>
          <a:stretch>
            <a:fillRect/>
          </a:stretch>
        </p:blipFill>
        <p:spPr>
          <a:xfrm>
            <a:off x="10689407" y="6209195"/>
            <a:ext cx="1276532" cy="435612"/>
          </a:xfrm>
          <a:prstGeom prst="rect">
            <a:avLst/>
          </a:prstGeom>
        </p:spPr>
      </p:pic>
    </p:spTree>
    <p:extLst>
      <p:ext uri="{BB962C8B-B14F-4D97-AF65-F5344CB8AC3E}">
        <p14:creationId xmlns:p14="http://schemas.microsoft.com/office/powerpoint/2010/main" val="35975107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ase Study Layout with Monito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1233CA2-E532-4ED3-9C37-D2A1D669B991}" type="slidenum">
              <a:rPr lang="en-US" smtClean="0"/>
              <a:t>‹#›</a:t>
            </a:fld>
            <a:endParaRPr lang="en-US"/>
          </a:p>
        </p:txBody>
      </p:sp>
      <p:sp>
        <p:nvSpPr>
          <p:cNvPr id="4" name="Shape 348"/>
          <p:cNvSpPr/>
          <p:nvPr/>
        </p:nvSpPr>
        <p:spPr>
          <a:xfrm>
            <a:off x="0" y="0"/>
            <a:ext cx="6467061" cy="6858000"/>
          </a:xfrm>
          <a:prstGeom prst="rect">
            <a:avLst/>
          </a:prstGeom>
          <a:solidFill>
            <a:srgbClr val="F3F2EF"/>
          </a:solidFill>
          <a:ln>
            <a:noFill/>
          </a:ln>
        </p:spPr>
        <p:txBody>
          <a:bodyPr lIns="121900" tIns="121900" rIns="121900" bIns="121900" anchor="ctr" anchorCtr="0">
            <a:noAutofit/>
          </a:bodyPr>
          <a:lstStyle/>
          <a:p>
            <a:pPr lvl="0">
              <a:spcBef>
                <a:spcPts val="0"/>
              </a:spcBef>
              <a:buNone/>
            </a:pPr>
            <a:endParaRPr sz="2400" dirty="0"/>
          </a:p>
        </p:txBody>
      </p:sp>
      <p:pic>
        <p:nvPicPr>
          <p:cNvPr id="5" name="Shape 438"/>
          <p:cNvPicPr preferRelativeResize="0"/>
          <p:nvPr/>
        </p:nvPicPr>
        <p:blipFill>
          <a:blip r:embed="rId2">
            <a:alphaModFix/>
          </a:blip>
          <a:stretch>
            <a:fillRect/>
          </a:stretch>
        </p:blipFill>
        <p:spPr>
          <a:xfrm>
            <a:off x="6698568" y="1162569"/>
            <a:ext cx="5198432" cy="4365481"/>
          </a:xfrm>
          <a:prstGeom prst="rect">
            <a:avLst/>
          </a:prstGeom>
          <a:noFill/>
          <a:ln>
            <a:noFill/>
          </a:ln>
        </p:spPr>
      </p:pic>
      <p:sp>
        <p:nvSpPr>
          <p:cNvPr id="2" name="Rectangle 1"/>
          <p:cNvSpPr/>
          <p:nvPr/>
        </p:nvSpPr>
        <p:spPr>
          <a:xfrm>
            <a:off x="310281" y="1453950"/>
            <a:ext cx="5811216" cy="8185254"/>
          </a:xfrm>
          <a:prstGeom prst="rect">
            <a:avLst/>
          </a:prstGeom>
        </p:spPr>
        <p:txBody>
          <a:bodyPr wrap="square">
            <a:spAutoFit/>
          </a:bodyPr>
          <a:lstStyle/>
          <a:p>
            <a:pPr lvl="0" rtl="0">
              <a:spcBef>
                <a:spcPts val="0"/>
              </a:spcBef>
              <a:spcAft>
                <a:spcPts val="800"/>
              </a:spcAft>
              <a:buClr>
                <a:srgbClr val="000000"/>
              </a:buClr>
              <a:buFont typeface="Arial"/>
              <a:buNone/>
            </a:pPr>
            <a:r>
              <a:rPr lang="en-US" sz="1600" b="1" dirty="0">
                <a:solidFill>
                  <a:schemeClr val="dk1"/>
                </a:solidFill>
                <a:latin typeface="Raleway"/>
                <a:ea typeface="Raleway"/>
                <a:cs typeface="Raleway"/>
                <a:sym typeface="Raleway"/>
              </a:rPr>
              <a:t>CLICK TO CASE STUDY TITLE HERE (ADD LOGO ABOVE)</a:t>
            </a:r>
            <a:endParaRPr lang="en" sz="1600" b="1" dirty="0">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E92F40"/>
              </a:buClr>
              <a:buSzPct val="25000"/>
              <a:buFont typeface="Raleway"/>
              <a:buNone/>
            </a:pPr>
            <a:r>
              <a:rPr lang="en" sz="1333" b="1" i="0" u="none" strike="noStrike" cap="none" dirty="0">
                <a:solidFill>
                  <a:schemeClr val="accent1"/>
                </a:solidFill>
                <a:latin typeface="Raleway"/>
                <a:ea typeface="Raleway"/>
                <a:cs typeface="Raleway"/>
                <a:sym typeface="Raleway"/>
              </a:rPr>
              <a:t>SOLUTION</a:t>
            </a:r>
            <a:r>
              <a:rPr lang="en" sz="1333" b="0" i="0" u="none" strike="noStrike" cap="none" dirty="0">
                <a:solidFill>
                  <a:srgbClr val="E2102C"/>
                </a:solidFill>
                <a:latin typeface="Raleway"/>
                <a:ea typeface="Raleway"/>
                <a:cs typeface="Raleway"/>
                <a:sym typeface="Raleway"/>
              </a:rPr>
              <a:t> </a:t>
            </a:r>
          </a:p>
          <a:p>
            <a:pPr marL="0" marR="0" lvl="0" indent="0" algn="l" defTabSz="1219170" rtl="0" eaLnBrk="1" fontAlgn="auto" latinLnBrk="0" hangingPunct="1">
              <a:lnSpc>
                <a:spcPct val="115000"/>
              </a:lnSpc>
              <a:spcBef>
                <a:spcPts val="0"/>
              </a:spcBef>
              <a:spcAft>
                <a:spcPts val="1600"/>
              </a:spcAft>
              <a:buClr>
                <a:srgbClr val="000000"/>
              </a:buClr>
              <a:buSzPct val="122222"/>
              <a:buFont typeface="Arial"/>
              <a:buNone/>
              <a:tabLst/>
              <a:defRPr/>
            </a:pPr>
            <a:r>
              <a:rPr lang="en-US" sz="1333" dirty="0">
                <a:solidFill>
                  <a:schemeClr val="dk1"/>
                </a:solidFill>
                <a:latin typeface="Raleway"/>
                <a:ea typeface="Raleway"/>
                <a:cs typeface="Raleway"/>
                <a:sym typeface="Raleway"/>
              </a:rPr>
              <a:t>Click to add case study here. Click to add case study here. Click to add case study here. Click to add case study here. Click to add case study here. Click to add case study here. Click to add case study here. Click to add case study here. Click to add case study here. Click to add case study here. Click to add case study here. Click to add case study here. Click to add case study here. Click to add case study here. Click to add case study here. Click to add case study here.</a:t>
            </a:r>
          </a:p>
          <a:p>
            <a:pPr marL="0" marR="0" lvl="0" indent="0" algn="l" rtl="0">
              <a:lnSpc>
                <a:spcPct val="115000"/>
              </a:lnSpc>
              <a:spcBef>
                <a:spcPts val="0"/>
              </a:spcBef>
              <a:spcAft>
                <a:spcPts val="0"/>
              </a:spcAft>
              <a:buClr>
                <a:srgbClr val="E92F40"/>
              </a:buClr>
              <a:buSzPct val="25000"/>
              <a:buFont typeface="Raleway"/>
              <a:buNone/>
            </a:pPr>
            <a:r>
              <a:rPr lang="en" sz="1333" b="1" i="0" u="none" strike="noStrike" cap="none" dirty="0">
                <a:solidFill>
                  <a:schemeClr val="accent1"/>
                </a:solidFill>
                <a:latin typeface="Raleway"/>
                <a:ea typeface="Raleway"/>
                <a:cs typeface="Raleway"/>
                <a:sym typeface="Raleway"/>
              </a:rPr>
              <a:t>RESU</a:t>
            </a:r>
            <a:r>
              <a:rPr lang="en-US" sz="1333" b="1" i="0" u="none" strike="noStrike" cap="none" dirty="0">
                <a:solidFill>
                  <a:schemeClr val="accent1"/>
                </a:solidFill>
                <a:latin typeface="Raleway"/>
                <a:ea typeface="Raleway"/>
                <a:cs typeface="Raleway"/>
                <a:sym typeface="Raleway"/>
              </a:rPr>
              <a:t>LTS</a:t>
            </a:r>
            <a:r>
              <a:rPr lang="en" sz="1333" b="0" i="0" u="none" strike="noStrike" cap="none" dirty="0">
                <a:solidFill>
                  <a:srgbClr val="E2102C"/>
                </a:solidFill>
                <a:latin typeface="Raleway"/>
                <a:ea typeface="Raleway"/>
                <a:cs typeface="Raleway"/>
                <a:sym typeface="Raleway"/>
              </a:rPr>
              <a:t> </a:t>
            </a:r>
          </a:p>
          <a:p>
            <a:pPr marL="0" marR="0" lvl="0" indent="0" algn="l" defTabSz="1219170" rtl="0" eaLnBrk="1" fontAlgn="auto" latinLnBrk="0" hangingPunct="1">
              <a:lnSpc>
                <a:spcPct val="115000"/>
              </a:lnSpc>
              <a:spcBef>
                <a:spcPts val="0"/>
              </a:spcBef>
              <a:spcAft>
                <a:spcPts val="1600"/>
              </a:spcAft>
              <a:buClr>
                <a:srgbClr val="000000"/>
              </a:buClr>
              <a:buSzPct val="122222"/>
              <a:buFont typeface="Arial"/>
              <a:buNone/>
              <a:tabLst/>
              <a:defRPr/>
            </a:pPr>
            <a:r>
              <a:rPr lang="en-US" sz="1333" dirty="0">
                <a:solidFill>
                  <a:schemeClr val="dk1"/>
                </a:solidFill>
                <a:latin typeface="Raleway"/>
                <a:ea typeface="Raleway"/>
                <a:cs typeface="Raleway"/>
                <a:sym typeface="Raleway"/>
              </a:rPr>
              <a:t>Click to add case study here. Click to add case study here. Click to add case study here. Click to add case study here. Click to add case study here. Click to add case study here. Click to add case study here. Click to add case study here. Click to add case study here. Click to add case study here. Click to add case study here. Click to add case study here. Click to add case study here. Click to add case study here. Click to add case study here. Click to add case study here. Click to add case study here.</a:t>
            </a:r>
          </a:p>
          <a:p>
            <a:pPr marL="0" marR="0" lvl="0" indent="0" algn="l" defTabSz="1219170" rtl="0" eaLnBrk="1" fontAlgn="auto" latinLnBrk="0" hangingPunct="1">
              <a:lnSpc>
                <a:spcPct val="115000"/>
              </a:lnSpc>
              <a:spcBef>
                <a:spcPts val="0"/>
              </a:spcBef>
              <a:spcAft>
                <a:spcPts val="1600"/>
              </a:spcAft>
              <a:buClr>
                <a:srgbClr val="000000"/>
              </a:buClr>
              <a:buSzPct val="122222"/>
              <a:buFont typeface="Arial"/>
              <a:buNone/>
              <a:tabLst/>
              <a:defRPr/>
            </a:pPr>
            <a:endParaRPr lang="en-US" sz="1333" dirty="0">
              <a:solidFill>
                <a:schemeClr val="dk1"/>
              </a:solidFill>
              <a:latin typeface="Raleway"/>
              <a:ea typeface="Raleway"/>
              <a:cs typeface="Raleway"/>
              <a:sym typeface="Raleway"/>
            </a:endParaRPr>
          </a:p>
          <a:p>
            <a:pPr marL="0" marR="0" lvl="0" indent="0" algn="l" defTabSz="1219170" rtl="0" eaLnBrk="1" fontAlgn="auto" latinLnBrk="0" hangingPunct="1">
              <a:lnSpc>
                <a:spcPct val="115000"/>
              </a:lnSpc>
              <a:spcBef>
                <a:spcPts val="0"/>
              </a:spcBef>
              <a:spcAft>
                <a:spcPts val="1600"/>
              </a:spcAft>
              <a:buClr>
                <a:srgbClr val="000000"/>
              </a:buClr>
              <a:buSzPct val="122222"/>
              <a:buFont typeface="Arial"/>
              <a:buNone/>
              <a:tabLst/>
              <a:defRPr/>
            </a:pPr>
            <a:endParaRPr lang="en-US" sz="1333" dirty="0">
              <a:solidFill>
                <a:schemeClr val="dk1"/>
              </a:solidFill>
              <a:latin typeface="Raleway"/>
              <a:ea typeface="Raleway"/>
              <a:cs typeface="Raleway"/>
              <a:sym typeface="Raleway"/>
            </a:endParaRPr>
          </a:p>
          <a:p>
            <a:pPr marL="0" marR="0" lvl="0" indent="0" algn="l" defTabSz="1219170" rtl="0" eaLnBrk="1" fontAlgn="auto" latinLnBrk="0" hangingPunct="1">
              <a:lnSpc>
                <a:spcPct val="115000"/>
              </a:lnSpc>
              <a:spcBef>
                <a:spcPts val="0"/>
              </a:spcBef>
              <a:spcAft>
                <a:spcPts val="1600"/>
              </a:spcAft>
              <a:buClr>
                <a:srgbClr val="000000"/>
              </a:buClr>
              <a:buSzPct val="122222"/>
              <a:buFont typeface="Arial"/>
              <a:buNone/>
              <a:tabLst/>
              <a:defRPr/>
            </a:pPr>
            <a:endParaRPr lang="en-US" sz="1333" dirty="0">
              <a:solidFill>
                <a:schemeClr val="dk1"/>
              </a:solidFill>
              <a:latin typeface="Raleway"/>
              <a:ea typeface="Raleway"/>
              <a:cs typeface="Raleway"/>
              <a:sym typeface="Raleway"/>
            </a:endParaRPr>
          </a:p>
          <a:p>
            <a:pPr lvl="0" rtl="0">
              <a:lnSpc>
                <a:spcPct val="115000"/>
              </a:lnSpc>
              <a:spcBef>
                <a:spcPts val="0"/>
              </a:spcBef>
              <a:spcAft>
                <a:spcPts val="1600"/>
              </a:spcAft>
              <a:buClr>
                <a:srgbClr val="000000"/>
              </a:buClr>
              <a:buSzPct val="122222"/>
              <a:buFont typeface="Arial"/>
              <a:buNone/>
            </a:pPr>
            <a:endParaRPr lang="en-US" sz="1333" dirty="0">
              <a:solidFill>
                <a:schemeClr val="dk1"/>
              </a:solidFill>
              <a:latin typeface="Raleway"/>
              <a:ea typeface="Raleway"/>
              <a:cs typeface="Raleway"/>
              <a:sym typeface="Raleway"/>
            </a:endParaRPr>
          </a:p>
          <a:p>
            <a:pPr lvl="0" rtl="0">
              <a:lnSpc>
                <a:spcPct val="115000"/>
              </a:lnSpc>
              <a:spcBef>
                <a:spcPts val="0"/>
              </a:spcBef>
              <a:spcAft>
                <a:spcPts val="1600"/>
              </a:spcAft>
              <a:buClr>
                <a:srgbClr val="000000"/>
              </a:buClr>
              <a:buSzPct val="122222"/>
              <a:buFont typeface="Arial"/>
              <a:buNone/>
            </a:pPr>
            <a:endParaRPr lang="en-US" sz="1333" dirty="0">
              <a:solidFill>
                <a:schemeClr val="dk1"/>
              </a:solidFill>
              <a:latin typeface="Raleway"/>
              <a:ea typeface="Raleway"/>
              <a:cs typeface="Raleway"/>
              <a:sym typeface="Raleway"/>
            </a:endParaRPr>
          </a:p>
          <a:p>
            <a:pPr lvl="0" rtl="0">
              <a:lnSpc>
                <a:spcPct val="115000"/>
              </a:lnSpc>
              <a:spcBef>
                <a:spcPts val="0"/>
              </a:spcBef>
              <a:spcAft>
                <a:spcPts val="1600"/>
              </a:spcAft>
              <a:buClr>
                <a:srgbClr val="000000"/>
              </a:buClr>
              <a:buSzPct val="122222"/>
              <a:buFont typeface="Arial"/>
              <a:buNone/>
            </a:pPr>
            <a:endParaRPr lang="en-US" sz="1333" dirty="0">
              <a:solidFill>
                <a:schemeClr val="dk1"/>
              </a:solidFill>
              <a:latin typeface="Raleway"/>
              <a:ea typeface="Raleway"/>
              <a:cs typeface="Raleway"/>
              <a:sym typeface="Raleway"/>
            </a:endParaRPr>
          </a:p>
          <a:p>
            <a:pPr marL="0" marR="0" lvl="0" indent="0" algn="l" defTabSz="1219170" rtl="0" eaLnBrk="1" fontAlgn="auto" latinLnBrk="0" hangingPunct="1">
              <a:lnSpc>
                <a:spcPct val="115000"/>
              </a:lnSpc>
              <a:spcBef>
                <a:spcPts val="0"/>
              </a:spcBef>
              <a:spcAft>
                <a:spcPts val="1600"/>
              </a:spcAft>
              <a:buClr>
                <a:srgbClr val="000000"/>
              </a:buClr>
              <a:buSzPct val="122222"/>
              <a:buFont typeface="Arial"/>
              <a:buNone/>
              <a:tabLst/>
              <a:defRPr/>
            </a:pPr>
            <a:endParaRPr lang="en" sz="1333" b="0" i="0" u="none" strike="noStrike" cap="none" dirty="0">
              <a:solidFill>
                <a:srgbClr val="E2102C"/>
              </a:solidFill>
              <a:latin typeface="Raleway"/>
              <a:ea typeface="Raleway"/>
              <a:cs typeface="Raleway"/>
              <a:sym typeface="Raleway"/>
            </a:endParaRPr>
          </a:p>
          <a:p>
            <a:pPr lvl="0" rtl="0">
              <a:lnSpc>
                <a:spcPct val="115000"/>
              </a:lnSpc>
              <a:spcBef>
                <a:spcPts val="0"/>
              </a:spcBef>
              <a:spcAft>
                <a:spcPts val="1600"/>
              </a:spcAft>
              <a:buClr>
                <a:srgbClr val="000000"/>
              </a:buClr>
              <a:buSzPct val="122222"/>
              <a:buFont typeface="Arial"/>
              <a:buNone/>
            </a:pPr>
            <a:endParaRPr lang="en" sz="1333" dirty="0">
              <a:solidFill>
                <a:schemeClr val="dk1"/>
              </a:solidFill>
              <a:latin typeface="Raleway"/>
              <a:ea typeface="Raleway"/>
              <a:cs typeface="Raleway"/>
              <a:sym typeface="Raleway"/>
            </a:endParaRPr>
          </a:p>
        </p:txBody>
      </p:sp>
    </p:spTree>
    <p:extLst>
      <p:ext uri="{BB962C8B-B14F-4D97-AF65-F5344CB8AC3E}">
        <p14:creationId xmlns:p14="http://schemas.microsoft.com/office/powerpoint/2010/main" val="25165628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nk Case Study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1233CA2-E532-4ED3-9C37-D2A1D669B991}" type="slidenum">
              <a:rPr lang="en-US" smtClean="0"/>
              <a:t>‹#›</a:t>
            </a:fld>
            <a:endParaRPr lang="en-US"/>
          </a:p>
        </p:txBody>
      </p:sp>
      <p:sp>
        <p:nvSpPr>
          <p:cNvPr id="4" name="Shape 348"/>
          <p:cNvSpPr/>
          <p:nvPr/>
        </p:nvSpPr>
        <p:spPr>
          <a:xfrm>
            <a:off x="0" y="0"/>
            <a:ext cx="6038000" cy="6858000"/>
          </a:xfrm>
          <a:prstGeom prst="rect">
            <a:avLst/>
          </a:prstGeom>
          <a:solidFill>
            <a:srgbClr val="F3F2EF"/>
          </a:solidFill>
          <a:ln>
            <a:noFill/>
          </a:ln>
        </p:spPr>
        <p:txBody>
          <a:bodyPr lIns="121900" tIns="121900" rIns="121900" bIns="121900" anchor="ctr" anchorCtr="0">
            <a:noAutofit/>
          </a:bodyPr>
          <a:lstStyle/>
          <a:p>
            <a:pPr lvl="0">
              <a:spcBef>
                <a:spcPts val="0"/>
              </a:spcBef>
              <a:buNone/>
            </a:pPr>
            <a:endParaRPr sz="2400"/>
          </a:p>
        </p:txBody>
      </p:sp>
    </p:spTree>
    <p:extLst>
      <p:ext uri="{BB962C8B-B14F-4D97-AF65-F5344CB8AC3E}">
        <p14:creationId xmlns:p14="http://schemas.microsoft.com/office/powerpoint/2010/main" val="11844756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DMI TEMPLATE - Blank 2">
    <p:bg>
      <p:bgPr>
        <a:solidFill>
          <a:srgbClr val="F0EFEB"/>
        </a:solidFill>
        <a:effectLst/>
      </p:bgPr>
    </p:bg>
    <p:spTree>
      <p:nvGrpSpPr>
        <p:cNvPr id="1" name="Shape 325"/>
        <p:cNvGrpSpPr/>
        <p:nvPr/>
      </p:nvGrpSpPr>
      <p:grpSpPr>
        <a:xfrm>
          <a:off x="0" y="0"/>
          <a:ext cx="0" cy="0"/>
          <a:chOff x="0" y="0"/>
          <a:chExt cx="0" cy="0"/>
        </a:xfrm>
      </p:grpSpPr>
      <p:sp>
        <p:nvSpPr>
          <p:cNvPr id="2" name="Slide Number Placeholder 3"/>
          <p:cNvSpPr>
            <a:spLocks noGrp="1"/>
          </p:cNvSpPr>
          <p:nvPr>
            <p:ph type="sldNum" sz="quarter" idx="4"/>
          </p:nvPr>
        </p:nvSpPr>
        <p:spPr>
          <a:xfrm>
            <a:off x="12859" y="6488297"/>
            <a:ext cx="804184" cy="366183"/>
          </a:xfrm>
          <a:prstGeom prst="rect">
            <a:avLst/>
          </a:prstGeom>
        </p:spPr>
        <p:txBody>
          <a:bodyPr vert="horz" lIns="91440" tIns="45720" rIns="91440" bIns="45720" rtlCol="0" anchor="ctr"/>
          <a:lstStyle>
            <a:lvl1pPr algn="l">
              <a:defRPr sz="1200">
                <a:solidFill>
                  <a:schemeClr val="tx2"/>
                </a:solidFill>
                <a:latin typeface="Helvetica Neue"/>
                <a:cs typeface="Helvetica Neue"/>
              </a:defRPr>
            </a:lvl1pPr>
          </a:lstStyle>
          <a:p>
            <a:fld id="{61233CA2-E532-4ED3-9C37-D2A1D669B991}" type="slidenum">
              <a:rPr lang="en-US" smtClean="0"/>
              <a:t>‹#›</a:t>
            </a:fld>
            <a:endParaRPr lang="en-US"/>
          </a:p>
        </p:txBody>
      </p:sp>
    </p:spTree>
    <p:extLst>
      <p:ext uri="{BB962C8B-B14F-4D97-AF65-F5344CB8AC3E}">
        <p14:creationId xmlns:p14="http://schemas.microsoft.com/office/powerpoint/2010/main" val="1869020209"/>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DMI TEMPLATE - Blank 3">
    <p:bg>
      <p:bgRef idx="1001">
        <a:schemeClr val="bg1"/>
      </p:bgRef>
    </p:bg>
    <p:spTree>
      <p:nvGrpSpPr>
        <p:cNvPr id="1" name="Shape 325"/>
        <p:cNvGrpSpPr/>
        <p:nvPr/>
      </p:nvGrpSpPr>
      <p:grpSpPr>
        <a:xfrm>
          <a:off x="0" y="0"/>
          <a:ext cx="0" cy="0"/>
          <a:chOff x="0" y="0"/>
          <a:chExt cx="0" cy="0"/>
        </a:xfrm>
      </p:grpSpPr>
      <p:sp>
        <p:nvSpPr>
          <p:cNvPr id="3" name="Slide Number Placeholder 3"/>
          <p:cNvSpPr>
            <a:spLocks noGrp="1"/>
          </p:cNvSpPr>
          <p:nvPr>
            <p:ph type="sldNum" sz="quarter" idx="4"/>
          </p:nvPr>
        </p:nvSpPr>
        <p:spPr>
          <a:xfrm>
            <a:off x="12859" y="6488297"/>
            <a:ext cx="804184" cy="366183"/>
          </a:xfrm>
          <a:prstGeom prst="rect">
            <a:avLst/>
          </a:prstGeom>
        </p:spPr>
        <p:txBody>
          <a:bodyPr vert="horz" lIns="91440" tIns="45720" rIns="91440" bIns="45720" rtlCol="0" anchor="ctr"/>
          <a:lstStyle>
            <a:lvl1pPr algn="l">
              <a:defRPr sz="1200">
                <a:solidFill>
                  <a:schemeClr val="tx1"/>
                </a:solidFill>
                <a:latin typeface="Helvetica Neue"/>
                <a:cs typeface="Helvetica Neue"/>
              </a:defRPr>
            </a:lvl1pPr>
          </a:lstStyle>
          <a:p>
            <a:fld id="{61233CA2-E532-4ED3-9C37-D2A1D669B991}" type="slidenum">
              <a:rPr lang="en-US" smtClean="0"/>
              <a:t>‹#›</a:t>
            </a:fld>
            <a:endParaRPr lang="en-US"/>
          </a:p>
        </p:txBody>
      </p:sp>
      <p:pic>
        <p:nvPicPr>
          <p:cNvPr id="4" name="Picture 3">
            <a:extLst>
              <a:ext uri="{FF2B5EF4-FFF2-40B4-BE49-F238E27FC236}">
                <a16:creationId xmlns:a16="http://schemas.microsoft.com/office/drawing/2014/main" id="{FCECE2BE-5221-4054-89A0-5623D6A1E195}"/>
              </a:ext>
            </a:extLst>
          </p:cNvPr>
          <p:cNvPicPr>
            <a:picLocks noChangeAspect="1"/>
          </p:cNvPicPr>
          <p:nvPr/>
        </p:nvPicPr>
        <p:blipFill rotWithShape="1">
          <a:blip r:embed="rId2"/>
          <a:srcRect r="34087"/>
          <a:stretch/>
        </p:blipFill>
        <p:spPr>
          <a:xfrm>
            <a:off x="10676741" y="6199153"/>
            <a:ext cx="856977" cy="449435"/>
          </a:xfrm>
          <a:prstGeom prst="rect">
            <a:avLst/>
          </a:prstGeom>
        </p:spPr>
      </p:pic>
    </p:spTree>
    <p:extLst>
      <p:ext uri="{BB962C8B-B14F-4D97-AF65-F5344CB8AC3E}">
        <p14:creationId xmlns:p14="http://schemas.microsoft.com/office/powerpoint/2010/main" val="3729593645"/>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DMI TEMPLATE - Color Palette">
    <p:spTree>
      <p:nvGrpSpPr>
        <p:cNvPr id="1" name="Shape 394"/>
        <p:cNvGrpSpPr/>
        <p:nvPr/>
      </p:nvGrpSpPr>
      <p:grpSpPr>
        <a:xfrm>
          <a:off x="0" y="0"/>
          <a:ext cx="0" cy="0"/>
          <a:chOff x="0" y="0"/>
          <a:chExt cx="0" cy="0"/>
        </a:xfrm>
      </p:grpSpPr>
      <p:sp>
        <p:nvSpPr>
          <p:cNvPr id="395" name="Shape 395"/>
          <p:cNvSpPr/>
          <p:nvPr/>
        </p:nvSpPr>
        <p:spPr>
          <a:xfrm rot="5400000">
            <a:off x="445533" y="1150292"/>
            <a:ext cx="1913599" cy="1734400"/>
          </a:xfrm>
          <a:prstGeom prst="hexagon">
            <a:avLst>
              <a:gd name="adj" fmla="val 25000"/>
              <a:gd name="vf" fmla="val 115470"/>
            </a:avLst>
          </a:prstGeom>
          <a:solidFill>
            <a:schemeClr val="accent1"/>
          </a:solidFill>
          <a:ln w="38100" cap="flat">
            <a:noFill/>
            <a:prstDash val="solid"/>
            <a:round/>
            <a:headEnd type="none" w="med" len="med"/>
            <a:tailEnd type="none" w="med" len="med"/>
          </a:ln>
        </p:spPr>
        <p:txBody>
          <a:bodyPr lIns="12190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1200" b="1" i="0" u="none" strike="noStrike" cap="none" baseline="0">
              <a:solidFill>
                <a:srgbClr val="FFFFFF"/>
              </a:solidFill>
              <a:latin typeface="Helvetica Neue"/>
              <a:ea typeface="Helvetica Neue"/>
              <a:cs typeface="Helvetica Neue"/>
              <a:sym typeface="Helvetica Neue"/>
            </a:endParaRPr>
          </a:p>
        </p:txBody>
      </p:sp>
      <p:sp>
        <p:nvSpPr>
          <p:cNvPr id="396" name="Shape 396"/>
          <p:cNvSpPr txBox="1"/>
          <p:nvPr/>
        </p:nvSpPr>
        <p:spPr>
          <a:xfrm>
            <a:off x="535134" y="1499628"/>
            <a:ext cx="1734399" cy="1049375"/>
          </a:xfrm>
          <a:prstGeom prst="rect">
            <a:avLst/>
          </a:prstGeom>
          <a:noFill/>
          <a:ln>
            <a:noFill/>
          </a:ln>
        </p:spPr>
        <p:txBody>
          <a:bodyPr lIns="121900" tIns="121900" rIns="121900" bIns="121900" anchor="ctr" anchorCtr="0">
            <a:noAutofit/>
          </a:bodyPr>
          <a:lstStyle/>
          <a:p>
            <a:pPr lvl="0" algn="ctr" rtl="0">
              <a:spcBef>
                <a:spcPts val="0"/>
              </a:spcBef>
              <a:buNone/>
            </a:pPr>
            <a:r>
              <a:rPr lang="en-US" sz="1600" dirty="0">
                <a:solidFill>
                  <a:srgbClr val="FFFFFF"/>
                </a:solidFill>
                <a:latin typeface="Raleway"/>
                <a:ea typeface="Raleway"/>
                <a:cs typeface="Raleway"/>
                <a:sym typeface="Raleway"/>
              </a:rPr>
              <a:t>DMI Red</a:t>
            </a:r>
          </a:p>
          <a:p>
            <a:pPr lvl="0" algn="ctr" rtl="0">
              <a:spcBef>
                <a:spcPts val="0"/>
              </a:spcBef>
              <a:buNone/>
            </a:pPr>
            <a:r>
              <a:rPr lang="en" sz="1600" b="1" dirty="0">
                <a:solidFill>
                  <a:srgbClr val="FFFFFF"/>
                </a:solidFill>
                <a:latin typeface="Raleway"/>
                <a:ea typeface="Raleway"/>
                <a:cs typeface="Raleway"/>
                <a:sym typeface="Raleway"/>
              </a:rPr>
              <a:t>#CE353D</a:t>
            </a:r>
          </a:p>
        </p:txBody>
      </p:sp>
      <p:sp>
        <p:nvSpPr>
          <p:cNvPr id="397" name="Shape 397"/>
          <p:cNvSpPr/>
          <p:nvPr/>
        </p:nvSpPr>
        <p:spPr>
          <a:xfrm rot="5400000">
            <a:off x="2498098" y="1150267"/>
            <a:ext cx="1913599" cy="1734400"/>
          </a:xfrm>
          <a:prstGeom prst="hexagon">
            <a:avLst>
              <a:gd name="adj" fmla="val 25000"/>
              <a:gd name="vf" fmla="val 115470"/>
            </a:avLst>
          </a:prstGeom>
          <a:solidFill>
            <a:schemeClr val="tx2"/>
          </a:solidFill>
          <a:ln w="38100" cap="flat">
            <a:noFill/>
            <a:prstDash val="solid"/>
            <a:round/>
            <a:headEnd type="none" w="med" len="med"/>
            <a:tailEnd type="none" w="med" len="med"/>
          </a:ln>
        </p:spPr>
        <p:txBody>
          <a:bodyPr lIns="12190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1200" b="1" i="0" u="none" strike="noStrike" cap="none" baseline="0">
              <a:solidFill>
                <a:srgbClr val="FFFFFF"/>
              </a:solidFill>
              <a:latin typeface="Helvetica Neue"/>
              <a:ea typeface="Helvetica Neue"/>
              <a:cs typeface="Helvetica Neue"/>
              <a:sym typeface="Helvetica Neue"/>
            </a:endParaRPr>
          </a:p>
        </p:txBody>
      </p:sp>
      <p:sp>
        <p:nvSpPr>
          <p:cNvPr id="398" name="Shape 398"/>
          <p:cNvSpPr txBox="1"/>
          <p:nvPr/>
        </p:nvSpPr>
        <p:spPr>
          <a:xfrm>
            <a:off x="2587697" y="1499628"/>
            <a:ext cx="1734401" cy="1049375"/>
          </a:xfrm>
          <a:prstGeom prst="rect">
            <a:avLst/>
          </a:prstGeom>
          <a:noFill/>
          <a:ln>
            <a:noFill/>
          </a:ln>
        </p:spPr>
        <p:txBody>
          <a:bodyPr lIns="121900" tIns="121900" rIns="121900" bIns="121900" anchor="ctr" anchorCtr="0">
            <a:noAutofit/>
          </a:bodyPr>
          <a:lstStyle/>
          <a:p>
            <a:pPr lvl="0" algn="ctr" rtl="0">
              <a:spcBef>
                <a:spcPts val="0"/>
              </a:spcBef>
              <a:buNone/>
            </a:pPr>
            <a:r>
              <a:rPr lang="en-US" sz="1600" b="0" dirty="0">
                <a:solidFill>
                  <a:srgbClr val="434343"/>
                </a:solidFill>
                <a:latin typeface="Raleway"/>
                <a:ea typeface="Raleway"/>
                <a:cs typeface="Raleway"/>
                <a:sym typeface="Raleway"/>
              </a:rPr>
              <a:t>Pumice</a:t>
            </a:r>
          </a:p>
          <a:p>
            <a:pPr lvl="0" algn="ctr" rtl="0">
              <a:spcBef>
                <a:spcPts val="0"/>
              </a:spcBef>
              <a:buNone/>
            </a:pPr>
            <a:r>
              <a:rPr lang="en" sz="1600" b="1" dirty="0">
                <a:solidFill>
                  <a:srgbClr val="434343"/>
                </a:solidFill>
                <a:latin typeface="Raleway"/>
                <a:ea typeface="Raleway"/>
                <a:cs typeface="Raleway"/>
                <a:sym typeface="Raleway"/>
              </a:rPr>
              <a:t>#D5D9D6</a:t>
            </a:r>
          </a:p>
        </p:txBody>
      </p:sp>
      <p:sp>
        <p:nvSpPr>
          <p:cNvPr id="399" name="Shape 399"/>
          <p:cNvSpPr/>
          <p:nvPr/>
        </p:nvSpPr>
        <p:spPr>
          <a:xfrm rot="5400000">
            <a:off x="4550647" y="1150267"/>
            <a:ext cx="1913599" cy="1734400"/>
          </a:xfrm>
          <a:prstGeom prst="hexagon">
            <a:avLst>
              <a:gd name="adj" fmla="val 25000"/>
              <a:gd name="vf" fmla="val 115470"/>
            </a:avLst>
          </a:prstGeom>
          <a:solidFill>
            <a:schemeClr val="bg2"/>
          </a:solidFill>
          <a:ln>
            <a:noFill/>
          </a:ln>
        </p:spPr>
        <p:txBody>
          <a:bodyPr lIns="12190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1200" b="1" i="0" u="none" strike="noStrike" cap="none" baseline="0">
              <a:solidFill>
                <a:srgbClr val="FFFFFF"/>
              </a:solidFill>
              <a:latin typeface="Helvetica Neue"/>
              <a:ea typeface="Helvetica Neue"/>
              <a:cs typeface="Helvetica Neue"/>
              <a:sym typeface="Helvetica Neue"/>
            </a:endParaRPr>
          </a:p>
        </p:txBody>
      </p:sp>
      <p:sp>
        <p:nvSpPr>
          <p:cNvPr id="400" name="Shape 400"/>
          <p:cNvSpPr txBox="1"/>
          <p:nvPr/>
        </p:nvSpPr>
        <p:spPr>
          <a:xfrm>
            <a:off x="4640247" y="1499628"/>
            <a:ext cx="1734400" cy="1049375"/>
          </a:xfrm>
          <a:prstGeom prst="rect">
            <a:avLst/>
          </a:prstGeom>
          <a:noFill/>
          <a:ln>
            <a:noFill/>
          </a:ln>
        </p:spPr>
        <p:txBody>
          <a:bodyPr lIns="121900" tIns="121900" rIns="121900" bIns="121900" anchor="ctr" anchorCtr="0">
            <a:noAutofit/>
          </a:bodyPr>
          <a:lstStyle/>
          <a:p>
            <a:pPr lvl="0" algn="ctr" rtl="0">
              <a:spcBef>
                <a:spcPts val="0"/>
              </a:spcBef>
              <a:buNone/>
            </a:pPr>
            <a:r>
              <a:rPr lang="en-US" sz="1600" b="0" dirty="0">
                <a:solidFill>
                  <a:srgbClr val="FFFFFF"/>
                </a:solidFill>
                <a:latin typeface="Raleway"/>
                <a:ea typeface="Raleway"/>
                <a:cs typeface="Raleway"/>
                <a:sym typeface="Raleway"/>
              </a:rPr>
              <a:t>Concrete</a:t>
            </a:r>
          </a:p>
          <a:p>
            <a:pPr lvl="0" algn="ctr" rtl="0">
              <a:spcBef>
                <a:spcPts val="0"/>
              </a:spcBef>
              <a:buNone/>
            </a:pPr>
            <a:r>
              <a:rPr lang="en" sz="1600" b="1" dirty="0">
                <a:solidFill>
                  <a:srgbClr val="FFFFFF"/>
                </a:solidFill>
                <a:latin typeface="Raleway"/>
                <a:ea typeface="Raleway"/>
                <a:cs typeface="Raleway"/>
                <a:sym typeface="Raleway"/>
              </a:rPr>
              <a:t>#7F8C8D</a:t>
            </a:r>
          </a:p>
        </p:txBody>
      </p:sp>
      <p:sp>
        <p:nvSpPr>
          <p:cNvPr id="401" name="Shape 401"/>
          <p:cNvSpPr/>
          <p:nvPr/>
        </p:nvSpPr>
        <p:spPr>
          <a:xfrm rot="5400000">
            <a:off x="1486214" y="2865256"/>
            <a:ext cx="1913599" cy="1734400"/>
          </a:xfrm>
          <a:prstGeom prst="hexagon">
            <a:avLst>
              <a:gd name="adj" fmla="val 25000"/>
              <a:gd name="vf" fmla="val 115470"/>
            </a:avLst>
          </a:prstGeom>
          <a:solidFill>
            <a:schemeClr val="tx1"/>
          </a:solidFill>
          <a:ln>
            <a:noFill/>
          </a:ln>
        </p:spPr>
        <p:txBody>
          <a:bodyPr lIns="12190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1200" b="1" i="0" u="none" strike="noStrike" cap="none" baseline="0">
              <a:solidFill>
                <a:srgbClr val="FFFFFF"/>
              </a:solidFill>
              <a:latin typeface="Helvetica Neue"/>
              <a:ea typeface="Helvetica Neue"/>
              <a:cs typeface="Helvetica Neue"/>
              <a:sym typeface="Helvetica Neue"/>
            </a:endParaRPr>
          </a:p>
        </p:txBody>
      </p:sp>
      <p:sp>
        <p:nvSpPr>
          <p:cNvPr id="402" name="Shape 402"/>
          <p:cNvSpPr txBox="1"/>
          <p:nvPr/>
        </p:nvSpPr>
        <p:spPr>
          <a:xfrm>
            <a:off x="1575813" y="3223694"/>
            <a:ext cx="1734401" cy="1040263"/>
          </a:xfrm>
          <a:prstGeom prst="rect">
            <a:avLst/>
          </a:prstGeom>
          <a:noFill/>
          <a:ln>
            <a:noFill/>
          </a:ln>
        </p:spPr>
        <p:txBody>
          <a:bodyPr lIns="121900" tIns="121900" rIns="121900" bIns="121900" anchor="ctr" anchorCtr="0">
            <a:noAutofit/>
          </a:bodyPr>
          <a:lstStyle/>
          <a:p>
            <a:pPr lvl="0" algn="ctr" rtl="0">
              <a:spcBef>
                <a:spcPts val="0"/>
              </a:spcBef>
              <a:buNone/>
            </a:pPr>
            <a:r>
              <a:rPr lang="en-US" sz="1600" b="0" dirty="0">
                <a:solidFill>
                  <a:srgbClr val="FFFFFF"/>
                </a:solidFill>
                <a:latin typeface="Raleway"/>
                <a:ea typeface="Raleway"/>
                <a:cs typeface="Raleway"/>
                <a:sym typeface="Raleway"/>
              </a:rPr>
              <a:t>Night</a:t>
            </a:r>
          </a:p>
          <a:p>
            <a:pPr lvl="0" algn="ctr" rtl="0">
              <a:spcBef>
                <a:spcPts val="0"/>
              </a:spcBef>
              <a:buNone/>
            </a:pPr>
            <a:r>
              <a:rPr lang="en" sz="1600" b="1" dirty="0">
                <a:solidFill>
                  <a:srgbClr val="FFFFFF"/>
                </a:solidFill>
                <a:latin typeface="Raleway"/>
                <a:ea typeface="Raleway"/>
                <a:cs typeface="Raleway"/>
                <a:sym typeface="Raleway"/>
              </a:rPr>
              <a:t>#363C41</a:t>
            </a:r>
          </a:p>
        </p:txBody>
      </p:sp>
      <p:sp>
        <p:nvSpPr>
          <p:cNvPr id="403" name="Shape 403"/>
          <p:cNvSpPr/>
          <p:nvPr/>
        </p:nvSpPr>
        <p:spPr>
          <a:xfrm rot="5400000">
            <a:off x="3544690" y="2865256"/>
            <a:ext cx="1913599" cy="1734400"/>
          </a:xfrm>
          <a:prstGeom prst="hexagon">
            <a:avLst>
              <a:gd name="adj" fmla="val 25000"/>
              <a:gd name="vf" fmla="val 115470"/>
            </a:avLst>
          </a:prstGeom>
          <a:solidFill>
            <a:schemeClr val="accent2"/>
          </a:solidFill>
          <a:ln>
            <a:noFill/>
          </a:ln>
        </p:spPr>
        <p:txBody>
          <a:bodyPr lIns="12190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1200" b="1" i="0" u="none" strike="noStrike" cap="none" baseline="0">
              <a:solidFill>
                <a:srgbClr val="FFFFFF"/>
              </a:solidFill>
              <a:latin typeface="Helvetica Neue"/>
              <a:ea typeface="Helvetica Neue"/>
              <a:cs typeface="Helvetica Neue"/>
              <a:sym typeface="Helvetica Neue"/>
            </a:endParaRPr>
          </a:p>
        </p:txBody>
      </p:sp>
      <p:sp>
        <p:nvSpPr>
          <p:cNvPr id="404" name="Shape 404"/>
          <p:cNvSpPr txBox="1"/>
          <p:nvPr/>
        </p:nvSpPr>
        <p:spPr>
          <a:xfrm>
            <a:off x="3634289" y="3223694"/>
            <a:ext cx="1734400" cy="1040263"/>
          </a:xfrm>
          <a:prstGeom prst="rect">
            <a:avLst/>
          </a:prstGeom>
          <a:noFill/>
          <a:ln>
            <a:noFill/>
          </a:ln>
        </p:spPr>
        <p:txBody>
          <a:bodyPr lIns="121900" tIns="121900" rIns="121900" bIns="121900" anchor="ctr" anchorCtr="0">
            <a:noAutofit/>
          </a:bodyPr>
          <a:lstStyle/>
          <a:p>
            <a:pPr lvl="0" algn="ctr" rtl="0">
              <a:spcBef>
                <a:spcPts val="0"/>
              </a:spcBef>
              <a:buNone/>
            </a:pPr>
            <a:r>
              <a:rPr lang="en-US" sz="1600" b="0" dirty="0">
                <a:solidFill>
                  <a:srgbClr val="FFFFFF"/>
                </a:solidFill>
                <a:latin typeface="Raleway"/>
                <a:ea typeface="Raleway"/>
                <a:cs typeface="Raleway"/>
                <a:sym typeface="Raleway"/>
              </a:rPr>
              <a:t>Wisteria</a:t>
            </a:r>
          </a:p>
          <a:p>
            <a:pPr lvl="0" algn="ctr" rtl="0">
              <a:spcBef>
                <a:spcPts val="0"/>
              </a:spcBef>
              <a:buNone/>
            </a:pPr>
            <a:r>
              <a:rPr lang="en" sz="1600" b="1" dirty="0">
                <a:solidFill>
                  <a:srgbClr val="FFFFFF"/>
                </a:solidFill>
                <a:latin typeface="Raleway"/>
                <a:ea typeface="Raleway"/>
                <a:cs typeface="Raleway"/>
                <a:sym typeface="Raleway"/>
              </a:rPr>
              <a:t>#884E9C</a:t>
            </a:r>
          </a:p>
        </p:txBody>
      </p:sp>
      <p:sp>
        <p:nvSpPr>
          <p:cNvPr id="405" name="Shape 405"/>
          <p:cNvSpPr/>
          <p:nvPr/>
        </p:nvSpPr>
        <p:spPr>
          <a:xfrm rot="5400000">
            <a:off x="5603166" y="2865256"/>
            <a:ext cx="1913599" cy="1734400"/>
          </a:xfrm>
          <a:prstGeom prst="hexagon">
            <a:avLst>
              <a:gd name="adj" fmla="val 25000"/>
              <a:gd name="vf" fmla="val 115470"/>
            </a:avLst>
          </a:prstGeom>
          <a:solidFill>
            <a:srgbClr val="F0EFEB"/>
          </a:solidFill>
          <a:ln>
            <a:noFill/>
          </a:ln>
        </p:spPr>
        <p:txBody>
          <a:bodyPr lIns="12190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1200" b="1" i="0" u="none" strike="noStrike" cap="none" baseline="0">
              <a:solidFill>
                <a:srgbClr val="FFFFFF"/>
              </a:solidFill>
              <a:latin typeface="Helvetica Neue"/>
              <a:ea typeface="Helvetica Neue"/>
              <a:cs typeface="Helvetica Neue"/>
              <a:sym typeface="Helvetica Neue"/>
            </a:endParaRPr>
          </a:p>
        </p:txBody>
      </p:sp>
      <p:sp>
        <p:nvSpPr>
          <p:cNvPr id="406" name="Shape 406"/>
          <p:cNvSpPr txBox="1"/>
          <p:nvPr/>
        </p:nvSpPr>
        <p:spPr>
          <a:xfrm>
            <a:off x="5692765" y="3223694"/>
            <a:ext cx="1734400" cy="1040263"/>
          </a:xfrm>
          <a:prstGeom prst="rect">
            <a:avLst/>
          </a:prstGeom>
          <a:noFill/>
          <a:ln>
            <a:noFill/>
          </a:ln>
        </p:spPr>
        <p:txBody>
          <a:bodyPr lIns="121900" tIns="121900" rIns="121900" bIns="121900" anchor="ctr" anchorCtr="0">
            <a:noAutofit/>
          </a:bodyPr>
          <a:lstStyle/>
          <a:p>
            <a:pPr lvl="0" algn="ctr" rtl="0">
              <a:spcBef>
                <a:spcPts val="0"/>
              </a:spcBef>
              <a:buNone/>
            </a:pPr>
            <a:r>
              <a:rPr lang="en-US" sz="1600" b="0" dirty="0">
                <a:solidFill>
                  <a:srgbClr val="434343"/>
                </a:solidFill>
                <a:latin typeface="Raleway"/>
                <a:ea typeface="Raleway"/>
                <a:cs typeface="Raleway"/>
                <a:sym typeface="Raleway"/>
              </a:rPr>
              <a:t>Mist</a:t>
            </a:r>
          </a:p>
          <a:p>
            <a:pPr lvl="0" algn="ctr" rtl="0">
              <a:spcBef>
                <a:spcPts val="0"/>
              </a:spcBef>
              <a:buNone/>
            </a:pPr>
            <a:r>
              <a:rPr lang="en" sz="1600" b="1" dirty="0">
                <a:solidFill>
                  <a:srgbClr val="434343"/>
                </a:solidFill>
                <a:latin typeface="Raleway"/>
                <a:ea typeface="Raleway"/>
                <a:cs typeface="Raleway"/>
                <a:sym typeface="Raleway"/>
              </a:rPr>
              <a:t>#F3F2EF</a:t>
            </a:r>
          </a:p>
        </p:txBody>
      </p:sp>
      <p:sp>
        <p:nvSpPr>
          <p:cNvPr id="407" name="Shape 407"/>
          <p:cNvSpPr txBox="1"/>
          <p:nvPr/>
        </p:nvSpPr>
        <p:spPr>
          <a:xfrm>
            <a:off x="535133" y="453867"/>
            <a:ext cx="3336800" cy="606800"/>
          </a:xfrm>
          <a:prstGeom prst="rect">
            <a:avLst/>
          </a:prstGeom>
          <a:noFill/>
          <a:ln>
            <a:noFill/>
          </a:ln>
        </p:spPr>
        <p:txBody>
          <a:bodyPr lIns="121900" tIns="121900" rIns="121900" bIns="121900" anchor="t" anchorCtr="0">
            <a:noAutofit/>
          </a:bodyPr>
          <a:lstStyle/>
          <a:p>
            <a:pPr lvl="0" rtl="0">
              <a:spcBef>
                <a:spcPts val="0"/>
              </a:spcBef>
              <a:buNone/>
            </a:pPr>
            <a:r>
              <a:rPr lang="en" sz="2400">
                <a:latin typeface="Raleway"/>
                <a:ea typeface="Raleway"/>
                <a:cs typeface="Raleway"/>
                <a:sym typeface="Raleway"/>
              </a:rPr>
              <a:t>COLORS: </a:t>
            </a:r>
          </a:p>
        </p:txBody>
      </p:sp>
      <p:sp>
        <p:nvSpPr>
          <p:cNvPr id="408" name="Shape 408"/>
          <p:cNvSpPr/>
          <p:nvPr/>
        </p:nvSpPr>
        <p:spPr>
          <a:xfrm rot="5400000">
            <a:off x="2695701" y="4582862"/>
            <a:ext cx="1493199" cy="1353199"/>
          </a:xfrm>
          <a:prstGeom prst="hexagon">
            <a:avLst>
              <a:gd name="adj" fmla="val 25000"/>
              <a:gd name="vf" fmla="val 115470"/>
            </a:avLst>
          </a:prstGeom>
          <a:solidFill>
            <a:schemeClr val="accent6"/>
          </a:solidFill>
          <a:ln>
            <a:noFill/>
          </a:ln>
        </p:spPr>
        <p:txBody>
          <a:bodyPr lIns="12190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1200" b="1" i="0" u="none" strike="noStrike" cap="none" baseline="0">
              <a:solidFill>
                <a:srgbClr val="FFFFFF"/>
              </a:solidFill>
              <a:latin typeface="Helvetica Neue"/>
              <a:ea typeface="Helvetica Neue"/>
              <a:cs typeface="Helvetica Neue"/>
              <a:sym typeface="Helvetica Neue"/>
            </a:endParaRPr>
          </a:p>
        </p:txBody>
      </p:sp>
      <p:sp>
        <p:nvSpPr>
          <p:cNvPr id="409" name="Shape 409"/>
          <p:cNvSpPr txBox="1"/>
          <p:nvPr/>
        </p:nvSpPr>
        <p:spPr>
          <a:xfrm>
            <a:off x="2765701" y="4855945"/>
            <a:ext cx="1353199" cy="813331"/>
          </a:xfrm>
          <a:prstGeom prst="rect">
            <a:avLst/>
          </a:prstGeom>
          <a:noFill/>
          <a:ln>
            <a:noFill/>
          </a:ln>
        </p:spPr>
        <p:txBody>
          <a:bodyPr lIns="121900" tIns="121900" rIns="121900" bIns="121900" anchor="ctr" anchorCtr="0">
            <a:noAutofit/>
          </a:bodyPr>
          <a:lstStyle/>
          <a:p>
            <a:pPr lvl="0" algn="ctr" rtl="0">
              <a:spcBef>
                <a:spcPts val="0"/>
              </a:spcBef>
              <a:buNone/>
            </a:pPr>
            <a:r>
              <a:rPr lang="en" sz="1600" b="1" dirty="0">
                <a:solidFill>
                  <a:srgbClr val="FFFFFF"/>
                </a:solidFill>
                <a:latin typeface="Raleway"/>
                <a:ea typeface="Raleway"/>
                <a:cs typeface="Raleway"/>
                <a:sym typeface="Raleway"/>
              </a:rPr>
              <a:t>#E15829</a:t>
            </a:r>
          </a:p>
        </p:txBody>
      </p:sp>
      <p:sp>
        <p:nvSpPr>
          <p:cNvPr id="410" name="Shape 410"/>
          <p:cNvSpPr/>
          <p:nvPr/>
        </p:nvSpPr>
        <p:spPr>
          <a:xfrm rot="5400000">
            <a:off x="4748234" y="4582862"/>
            <a:ext cx="1493199" cy="1353199"/>
          </a:xfrm>
          <a:prstGeom prst="hexagon">
            <a:avLst>
              <a:gd name="adj" fmla="val 25000"/>
              <a:gd name="vf" fmla="val 115470"/>
            </a:avLst>
          </a:prstGeom>
          <a:solidFill>
            <a:schemeClr val="accent4"/>
          </a:solidFill>
          <a:ln>
            <a:noFill/>
          </a:ln>
        </p:spPr>
        <p:txBody>
          <a:bodyPr lIns="12190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1200" b="1" i="0" u="none" strike="noStrike" cap="none" baseline="0">
              <a:solidFill>
                <a:srgbClr val="FFFFFF"/>
              </a:solidFill>
              <a:latin typeface="Helvetica Neue"/>
              <a:ea typeface="Helvetica Neue"/>
              <a:cs typeface="Helvetica Neue"/>
              <a:sym typeface="Helvetica Neue"/>
            </a:endParaRPr>
          </a:p>
        </p:txBody>
      </p:sp>
      <p:sp>
        <p:nvSpPr>
          <p:cNvPr id="411" name="Shape 411"/>
          <p:cNvSpPr txBox="1"/>
          <p:nvPr/>
        </p:nvSpPr>
        <p:spPr>
          <a:xfrm>
            <a:off x="4818233" y="4855946"/>
            <a:ext cx="1353199" cy="813329"/>
          </a:xfrm>
          <a:prstGeom prst="rect">
            <a:avLst/>
          </a:prstGeom>
          <a:noFill/>
          <a:ln>
            <a:noFill/>
          </a:ln>
        </p:spPr>
        <p:txBody>
          <a:bodyPr lIns="121900" tIns="121900" rIns="121900" bIns="121900" anchor="ctr" anchorCtr="0">
            <a:noAutofit/>
          </a:bodyPr>
          <a:lstStyle/>
          <a:p>
            <a:pPr lvl="0" algn="ctr" rtl="0">
              <a:spcBef>
                <a:spcPts val="0"/>
              </a:spcBef>
              <a:buNone/>
            </a:pPr>
            <a:r>
              <a:rPr lang="en" sz="1600" b="1" dirty="0">
                <a:solidFill>
                  <a:srgbClr val="FFFFFF"/>
                </a:solidFill>
                <a:latin typeface="Raleway"/>
                <a:ea typeface="Raleway"/>
                <a:cs typeface="Raleway"/>
                <a:sym typeface="Raleway"/>
              </a:rPr>
              <a:t>#E9004B</a:t>
            </a:r>
          </a:p>
        </p:txBody>
      </p:sp>
      <p:sp>
        <p:nvSpPr>
          <p:cNvPr id="412" name="Shape 412"/>
          <p:cNvSpPr/>
          <p:nvPr/>
        </p:nvSpPr>
        <p:spPr>
          <a:xfrm rot="5400000">
            <a:off x="796230" y="4582862"/>
            <a:ext cx="1493199" cy="1353199"/>
          </a:xfrm>
          <a:prstGeom prst="hexagon">
            <a:avLst>
              <a:gd name="adj" fmla="val 25000"/>
              <a:gd name="vf" fmla="val 115470"/>
            </a:avLst>
          </a:prstGeom>
          <a:solidFill>
            <a:schemeClr val="accent3"/>
          </a:solidFill>
          <a:ln>
            <a:noFill/>
          </a:ln>
        </p:spPr>
        <p:txBody>
          <a:bodyPr lIns="12190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1200" b="1" i="0" u="none" strike="noStrike" cap="none" baseline="0">
              <a:solidFill>
                <a:srgbClr val="FFFFFF"/>
              </a:solidFill>
              <a:latin typeface="Helvetica Neue"/>
              <a:ea typeface="Helvetica Neue"/>
              <a:cs typeface="Helvetica Neue"/>
              <a:sym typeface="Helvetica Neue"/>
            </a:endParaRPr>
          </a:p>
        </p:txBody>
      </p:sp>
      <p:sp>
        <p:nvSpPr>
          <p:cNvPr id="413" name="Shape 413"/>
          <p:cNvSpPr txBox="1"/>
          <p:nvPr/>
        </p:nvSpPr>
        <p:spPr>
          <a:xfrm>
            <a:off x="866230" y="4855945"/>
            <a:ext cx="1353199" cy="813331"/>
          </a:xfrm>
          <a:prstGeom prst="rect">
            <a:avLst/>
          </a:prstGeom>
          <a:noFill/>
          <a:ln>
            <a:noFill/>
          </a:ln>
        </p:spPr>
        <p:txBody>
          <a:bodyPr lIns="121900" tIns="121900" rIns="121900" bIns="121900" anchor="ctr" anchorCtr="0">
            <a:noAutofit/>
          </a:bodyPr>
          <a:lstStyle/>
          <a:p>
            <a:pPr lvl="0" algn="ctr" rtl="0">
              <a:spcBef>
                <a:spcPts val="0"/>
              </a:spcBef>
              <a:buNone/>
            </a:pPr>
            <a:r>
              <a:rPr lang="en" sz="1600" b="1" dirty="0">
                <a:solidFill>
                  <a:srgbClr val="FFFFFF"/>
                </a:solidFill>
                <a:latin typeface="Raleway"/>
                <a:ea typeface="Raleway"/>
                <a:cs typeface="Raleway"/>
                <a:sym typeface="Raleway"/>
              </a:rPr>
              <a:t>#490C66</a:t>
            </a:r>
          </a:p>
        </p:txBody>
      </p:sp>
      <p:sp>
        <p:nvSpPr>
          <p:cNvPr id="414" name="Shape 414"/>
          <p:cNvSpPr/>
          <p:nvPr/>
        </p:nvSpPr>
        <p:spPr>
          <a:xfrm rot="5400000">
            <a:off x="6800763" y="4582862"/>
            <a:ext cx="1493199" cy="1353199"/>
          </a:xfrm>
          <a:prstGeom prst="hexagon">
            <a:avLst>
              <a:gd name="adj" fmla="val 25000"/>
              <a:gd name="vf" fmla="val 115470"/>
            </a:avLst>
          </a:prstGeom>
          <a:solidFill>
            <a:schemeClr val="accent5"/>
          </a:solidFill>
          <a:ln>
            <a:noFill/>
          </a:ln>
        </p:spPr>
        <p:txBody>
          <a:bodyPr lIns="12190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1200" b="1" i="0" u="none" strike="noStrike" cap="none" baseline="0">
              <a:solidFill>
                <a:srgbClr val="FFFFFF"/>
              </a:solidFill>
              <a:latin typeface="Helvetica Neue"/>
              <a:ea typeface="Helvetica Neue"/>
              <a:cs typeface="Helvetica Neue"/>
              <a:sym typeface="Helvetica Neue"/>
            </a:endParaRPr>
          </a:p>
        </p:txBody>
      </p:sp>
      <p:sp>
        <p:nvSpPr>
          <p:cNvPr id="415" name="Shape 415"/>
          <p:cNvSpPr txBox="1"/>
          <p:nvPr/>
        </p:nvSpPr>
        <p:spPr>
          <a:xfrm>
            <a:off x="6870763" y="4855946"/>
            <a:ext cx="1353199" cy="813329"/>
          </a:xfrm>
          <a:prstGeom prst="rect">
            <a:avLst/>
          </a:prstGeom>
          <a:noFill/>
          <a:ln>
            <a:noFill/>
          </a:ln>
        </p:spPr>
        <p:txBody>
          <a:bodyPr lIns="121900" tIns="121900" rIns="121900" bIns="121900" anchor="ctr" anchorCtr="0">
            <a:noAutofit/>
          </a:bodyPr>
          <a:lstStyle/>
          <a:p>
            <a:pPr lvl="0" algn="ctr" rtl="0">
              <a:spcBef>
                <a:spcPts val="0"/>
              </a:spcBef>
              <a:buNone/>
            </a:pPr>
            <a:r>
              <a:rPr lang="en" sz="1600" b="1" dirty="0">
                <a:solidFill>
                  <a:srgbClr val="FFFFFF"/>
                </a:solidFill>
                <a:latin typeface="Raleway"/>
                <a:ea typeface="Raleway"/>
                <a:cs typeface="Raleway"/>
                <a:sym typeface="Raleway"/>
              </a:rPr>
              <a:t>#E74582</a:t>
            </a:r>
          </a:p>
          <a:p>
            <a:pPr lvl="0" algn="ctr" rtl="0">
              <a:spcBef>
                <a:spcPts val="0"/>
              </a:spcBef>
              <a:buNone/>
            </a:pPr>
            <a:endParaRPr sz="1600" b="1" dirty="0">
              <a:solidFill>
                <a:srgbClr val="FFFFFF"/>
              </a:solidFill>
              <a:latin typeface="Raleway"/>
              <a:ea typeface="Raleway"/>
              <a:cs typeface="Raleway"/>
              <a:sym typeface="Raleway"/>
            </a:endParaRPr>
          </a:p>
        </p:txBody>
      </p:sp>
    </p:spTree>
    <p:extLst>
      <p:ext uri="{BB962C8B-B14F-4D97-AF65-F5344CB8AC3E}">
        <p14:creationId xmlns:p14="http://schemas.microsoft.com/office/powerpoint/2010/main" val="30564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Custom Layout with Person Graphic">
    <p:spTree>
      <p:nvGrpSpPr>
        <p:cNvPr id="1" name=""/>
        <p:cNvGrpSpPr/>
        <p:nvPr/>
      </p:nvGrpSpPr>
      <p:grpSpPr>
        <a:xfrm>
          <a:off x="0" y="0"/>
          <a:ext cx="0" cy="0"/>
          <a:chOff x="0" y="0"/>
          <a:chExt cx="0" cy="0"/>
        </a:xfrm>
      </p:grpSpPr>
      <p:grpSp>
        <p:nvGrpSpPr>
          <p:cNvPr id="4" name="Group 3"/>
          <p:cNvGrpSpPr/>
          <p:nvPr/>
        </p:nvGrpSpPr>
        <p:grpSpPr>
          <a:xfrm>
            <a:off x="360477" y="2096955"/>
            <a:ext cx="4223940" cy="4498464"/>
            <a:chOff x="762066" y="1564090"/>
            <a:chExt cx="3167955" cy="3373848"/>
          </a:xfrm>
        </p:grpSpPr>
        <p:grpSp>
          <p:nvGrpSpPr>
            <p:cNvPr id="5" name="Group 4"/>
            <p:cNvGrpSpPr/>
            <p:nvPr/>
          </p:nvGrpSpPr>
          <p:grpSpPr>
            <a:xfrm>
              <a:off x="1749516" y="1564090"/>
              <a:ext cx="2180505" cy="1920022"/>
              <a:chOff x="79884" y="-148379"/>
              <a:chExt cx="2180505" cy="1920022"/>
            </a:xfrm>
          </p:grpSpPr>
          <p:sp>
            <p:nvSpPr>
              <p:cNvPr id="12" name="Hexagon 11"/>
              <p:cNvSpPr/>
              <p:nvPr/>
            </p:nvSpPr>
            <p:spPr>
              <a:xfrm rot="5400000">
                <a:off x="700818" y="1042239"/>
                <a:ext cx="583711" cy="526664"/>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2"/>
                  </a:solidFill>
                </a:endParaRPr>
              </a:p>
            </p:txBody>
          </p:sp>
          <p:sp>
            <p:nvSpPr>
              <p:cNvPr id="13" name="Hexagon 12"/>
              <p:cNvSpPr/>
              <p:nvPr/>
            </p:nvSpPr>
            <p:spPr>
              <a:xfrm rot="5400000">
                <a:off x="1373795" y="885049"/>
                <a:ext cx="932144" cy="841044"/>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2"/>
                  </a:solidFill>
                </a:endParaRPr>
              </a:p>
            </p:txBody>
          </p:sp>
          <p:sp>
            <p:nvSpPr>
              <p:cNvPr id="14" name="Hexagon 13"/>
              <p:cNvSpPr/>
              <p:nvPr/>
            </p:nvSpPr>
            <p:spPr>
              <a:xfrm rot="5400000">
                <a:off x="674058" y="-93094"/>
                <a:ext cx="1131355" cy="1020786"/>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2"/>
                  </a:solidFill>
                </a:endParaRPr>
              </a:p>
            </p:txBody>
          </p:sp>
          <p:sp>
            <p:nvSpPr>
              <p:cNvPr id="15" name="Hexagon 14"/>
              <p:cNvSpPr/>
              <p:nvPr/>
            </p:nvSpPr>
            <p:spPr>
              <a:xfrm rot="5400000">
                <a:off x="60290" y="-99647"/>
                <a:ext cx="400982" cy="361793"/>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2"/>
                  </a:solidFill>
                </a:endParaRPr>
              </a:p>
            </p:txBody>
          </p:sp>
          <p:sp>
            <p:nvSpPr>
              <p:cNvPr id="16" name="Hexagon 15"/>
              <p:cNvSpPr/>
              <p:nvPr/>
            </p:nvSpPr>
            <p:spPr>
              <a:xfrm rot="5400000">
                <a:off x="1837301" y="-35150"/>
                <a:ext cx="400982" cy="361793"/>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2"/>
                  </a:solidFill>
                </a:endParaRPr>
              </a:p>
            </p:txBody>
          </p:sp>
        </p:grpSp>
        <p:grpSp>
          <p:nvGrpSpPr>
            <p:cNvPr id="6" name="Group 5"/>
            <p:cNvGrpSpPr/>
            <p:nvPr/>
          </p:nvGrpSpPr>
          <p:grpSpPr>
            <a:xfrm>
              <a:off x="762066" y="3017916"/>
              <a:ext cx="1531047" cy="1920022"/>
              <a:chOff x="729342" y="-148379"/>
              <a:chExt cx="1531047" cy="1920022"/>
            </a:xfrm>
          </p:grpSpPr>
          <p:sp>
            <p:nvSpPr>
              <p:cNvPr id="7" name="Hexagon 6"/>
              <p:cNvSpPr/>
              <p:nvPr/>
            </p:nvSpPr>
            <p:spPr>
              <a:xfrm rot="5400000">
                <a:off x="700818" y="1042239"/>
                <a:ext cx="583711" cy="526664"/>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2"/>
                  </a:solidFill>
                </a:endParaRPr>
              </a:p>
            </p:txBody>
          </p:sp>
          <p:sp>
            <p:nvSpPr>
              <p:cNvPr id="8" name="Hexagon 7"/>
              <p:cNvSpPr/>
              <p:nvPr/>
            </p:nvSpPr>
            <p:spPr>
              <a:xfrm rot="5400000">
                <a:off x="1373795" y="885049"/>
                <a:ext cx="932144" cy="841044"/>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2"/>
                  </a:solidFill>
                </a:endParaRPr>
              </a:p>
            </p:txBody>
          </p:sp>
          <p:sp>
            <p:nvSpPr>
              <p:cNvPr id="9" name="Hexagon 8"/>
              <p:cNvSpPr/>
              <p:nvPr/>
            </p:nvSpPr>
            <p:spPr>
              <a:xfrm rot="5400000">
                <a:off x="674058" y="-93094"/>
                <a:ext cx="1131355" cy="1020786"/>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2"/>
                  </a:solidFill>
                </a:endParaRPr>
              </a:p>
            </p:txBody>
          </p:sp>
          <p:sp>
            <p:nvSpPr>
              <p:cNvPr id="11" name="Hexagon 10"/>
              <p:cNvSpPr/>
              <p:nvPr/>
            </p:nvSpPr>
            <p:spPr>
              <a:xfrm rot="5400000">
                <a:off x="1837301" y="-35150"/>
                <a:ext cx="400982" cy="361793"/>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2"/>
                  </a:solidFill>
                </a:endParaRPr>
              </a:p>
            </p:txBody>
          </p:sp>
        </p:grpSp>
      </p:grpSp>
      <p:sp>
        <p:nvSpPr>
          <p:cNvPr id="17" name="Rectangle 16"/>
          <p:cNvSpPr/>
          <p:nvPr/>
        </p:nvSpPr>
        <p:spPr>
          <a:xfrm>
            <a:off x="1" y="3784121"/>
            <a:ext cx="305767" cy="2454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3" name="TextBox 22"/>
          <p:cNvSpPr txBox="1"/>
          <p:nvPr/>
        </p:nvSpPr>
        <p:spPr>
          <a:xfrm>
            <a:off x="582834" y="1269535"/>
            <a:ext cx="3853845" cy="913070"/>
          </a:xfrm>
          <a:prstGeom prst="rect">
            <a:avLst/>
          </a:prstGeom>
          <a:noFill/>
        </p:spPr>
        <p:txBody>
          <a:bodyPr wrap="square" rtlCol="0">
            <a:spAutoFit/>
          </a:bodyPr>
          <a:lstStyle/>
          <a:p>
            <a:pPr>
              <a:lnSpc>
                <a:spcPts val="3200"/>
              </a:lnSpc>
            </a:pPr>
            <a:r>
              <a:rPr lang="en-US" sz="2400" b="1">
                <a:solidFill>
                  <a:schemeClr val="bg1"/>
                </a:solidFill>
                <a:latin typeface="Raleway" charset="0"/>
                <a:ea typeface="Raleway" charset="0"/>
                <a:cs typeface="Raleway" charset="0"/>
              </a:rPr>
              <a:t>&gt; Caption here</a:t>
            </a:r>
          </a:p>
          <a:p>
            <a:pPr>
              <a:lnSpc>
                <a:spcPts val="3200"/>
              </a:lnSpc>
            </a:pPr>
            <a:endParaRPr lang="en-US" sz="2400">
              <a:solidFill>
                <a:schemeClr val="bg1"/>
              </a:solidFill>
              <a:latin typeface="Raleway" charset="0"/>
              <a:ea typeface="Raleway" charset="0"/>
              <a:cs typeface="Raleway" charset="0"/>
            </a:endParaRPr>
          </a:p>
        </p:txBody>
      </p:sp>
      <p:pic>
        <p:nvPicPr>
          <p:cNvPr id="27" name="Picture 26"/>
          <p:cNvPicPr>
            <a:picLocks noChangeAspect="1"/>
          </p:cNvPicPr>
          <p:nvPr/>
        </p:nvPicPr>
        <p:blipFill>
          <a:blip r:embed="rId2"/>
          <a:stretch>
            <a:fillRect/>
          </a:stretch>
        </p:blipFill>
        <p:spPr>
          <a:xfrm>
            <a:off x="-21953" y="-22342"/>
            <a:ext cx="7805276" cy="4426481"/>
          </a:xfrm>
          <a:prstGeom prst="rect">
            <a:avLst/>
          </a:prstGeom>
        </p:spPr>
      </p:pic>
      <p:sp>
        <p:nvSpPr>
          <p:cNvPr id="24" name="Title 2"/>
          <p:cNvSpPr>
            <a:spLocks noGrp="1"/>
          </p:cNvSpPr>
          <p:nvPr>
            <p:ph type="title" hasCustomPrompt="1"/>
          </p:nvPr>
        </p:nvSpPr>
        <p:spPr>
          <a:xfrm>
            <a:off x="305767" y="406848"/>
            <a:ext cx="7246940" cy="567829"/>
          </a:xfrm>
        </p:spPr>
        <p:txBody>
          <a:bodyPr/>
          <a:lstStyle>
            <a:lvl1pPr algn="l">
              <a:defRPr sz="4267" b="1" cap="all" baseline="0">
                <a:solidFill>
                  <a:schemeClr val="bg1"/>
                </a:solidFill>
              </a:defRPr>
            </a:lvl1pPr>
          </a:lstStyle>
          <a:p>
            <a:pPr algn="l"/>
            <a:r>
              <a:rPr lang="en-US" sz="4267" dirty="0">
                <a:solidFill>
                  <a:schemeClr val="bg1"/>
                </a:solidFill>
                <a:latin typeface="Raleway"/>
              </a:rPr>
              <a:t>Text goes here</a:t>
            </a:r>
            <a:endParaRPr lang="en-US" sz="4267" dirty="0">
              <a:solidFill>
                <a:schemeClr val="bg1"/>
              </a:solidFill>
              <a:latin typeface="Raleway ExtraBold" panose="020B0903030101060003" pitchFamily="34" charset="0"/>
            </a:endParaRPr>
          </a:p>
        </p:txBody>
      </p:sp>
      <p:sp>
        <p:nvSpPr>
          <p:cNvPr id="30" name="Text Placeholder 75"/>
          <p:cNvSpPr>
            <a:spLocks noGrp="1"/>
          </p:cNvSpPr>
          <p:nvPr>
            <p:ph type="body" sz="quarter" idx="10"/>
          </p:nvPr>
        </p:nvSpPr>
        <p:spPr>
          <a:xfrm>
            <a:off x="305767" y="1033555"/>
            <a:ext cx="5705760" cy="747992"/>
          </a:xfrm>
          <a:prstGeom prst="rect">
            <a:avLst/>
          </a:prstGeom>
        </p:spPr>
        <p:txBody>
          <a:bodyPr>
            <a:normAutofit/>
          </a:bodyPr>
          <a:lstStyle>
            <a:lvl1pPr marL="0" indent="0">
              <a:buNone/>
              <a:defRPr sz="2400" b="0" baseline="0">
                <a:solidFill>
                  <a:schemeClr val="bg1"/>
                </a:solidFill>
                <a:latin typeface="Raleway" charset="0"/>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54296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Custom Layout with Chart Graphic">
    <p:spTree>
      <p:nvGrpSpPr>
        <p:cNvPr id="1" name=""/>
        <p:cNvGrpSpPr/>
        <p:nvPr/>
      </p:nvGrpSpPr>
      <p:grpSpPr>
        <a:xfrm>
          <a:off x="0" y="0"/>
          <a:ext cx="0" cy="0"/>
          <a:chOff x="0" y="0"/>
          <a:chExt cx="0" cy="0"/>
        </a:xfrm>
      </p:grpSpPr>
      <p:sp>
        <p:nvSpPr>
          <p:cNvPr id="28" name="Rectangle 27"/>
          <p:cNvSpPr/>
          <p:nvPr/>
        </p:nvSpPr>
        <p:spPr>
          <a:xfrm>
            <a:off x="1" y="3784121"/>
            <a:ext cx="305767" cy="2454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4" name="Group 3"/>
          <p:cNvGrpSpPr/>
          <p:nvPr/>
        </p:nvGrpSpPr>
        <p:grpSpPr>
          <a:xfrm>
            <a:off x="268475" y="2085453"/>
            <a:ext cx="4223940" cy="4498464"/>
            <a:chOff x="762066" y="1564090"/>
            <a:chExt cx="3167955" cy="3373848"/>
          </a:xfrm>
        </p:grpSpPr>
        <p:grpSp>
          <p:nvGrpSpPr>
            <p:cNvPr id="5" name="Group 4"/>
            <p:cNvGrpSpPr/>
            <p:nvPr/>
          </p:nvGrpSpPr>
          <p:grpSpPr>
            <a:xfrm>
              <a:off x="1749516" y="1564090"/>
              <a:ext cx="2180505" cy="1920022"/>
              <a:chOff x="79884" y="-148379"/>
              <a:chExt cx="2180505" cy="1920022"/>
            </a:xfrm>
          </p:grpSpPr>
          <p:sp>
            <p:nvSpPr>
              <p:cNvPr id="12" name="Hexagon 11"/>
              <p:cNvSpPr/>
              <p:nvPr/>
            </p:nvSpPr>
            <p:spPr>
              <a:xfrm rot="5400000">
                <a:off x="700818" y="1042239"/>
                <a:ext cx="583711" cy="526664"/>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2"/>
                  </a:solidFill>
                </a:endParaRPr>
              </a:p>
            </p:txBody>
          </p:sp>
          <p:sp>
            <p:nvSpPr>
              <p:cNvPr id="13" name="Hexagon 12"/>
              <p:cNvSpPr/>
              <p:nvPr/>
            </p:nvSpPr>
            <p:spPr>
              <a:xfrm rot="5400000">
                <a:off x="1373795" y="885049"/>
                <a:ext cx="932144" cy="841044"/>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2"/>
                  </a:solidFill>
                </a:endParaRPr>
              </a:p>
            </p:txBody>
          </p:sp>
          <p:sp>
            <p:nvSpPr>
              <p:cNvPr id="14" name="Hexagon 13"/>
              <p:cNvSpPr/>
              <p:nvPr/>
            </p:nvSpPr>
            <p:spPr>
              <a:xfrm rot="5400000">
                <a:off x="674058" y="-93094"/>
                <a:ext cx="1131355" cy="1020786"/>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2"/>
                  </a:solidFill>
                </a:endParaRPr>
              </a:p>
            </p:txBody>
          </p:sp>
          <p:sp>
            <p:nvSpPr>
              <p:cNvPr id="15" name="Hexagon 14"/>
              <p:cNvSpPr/>
              <p:nvPr/>
            </p:nvSpPr>
            <p:spPr>
              <a:xfrm rot="5400000">
                <a:off x="60290" y="-99647"/>
                <a:ext cx="400982" cy="361793"/>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2"/>
                  </a:solidFill>
                </a:endParaRPr>
              </a:p>
            </p:txBody>
          </p:sp>
          <p:sp>
            <p:nvSpPr>
              <p:cNvPr id="16" name="Hexagon 15"/>
              <p:cNvSpPr/>
              <p:nvPr/>
            </p:nvSpPr>
            <p:spPr>
              <a:xfrm rot="5400000">
                <a:off x="1837301" y="-35150"/>
                <a:ext cx="400982" cy="361793"/>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2"/>
                  </a:solidFill>
                </a:endParaRPr>
              </a:p>
            </p:txBody>
          </p:sp>
        </p:grpSp>
        <p:grpSp>
          <p:nvGrpSpPr>
            <p:cNvPr id="6" name="Group 5"/>
            <p:cNvGrpSpPr/>
            <p:nvPr/>
          </p:nvGrpSpPr>
          <p:grpSpPr>
            <a:xfrm>
              <a:off x="762066" y="3017916"/>
              <a:ext cx="1531047" cy="1920022"/>
              <a:chOff x="729342" y="-148379"/>
              <a:chExt cx="1531047" cy="1920022"/>
            </a:xfrm>
          </p:grpSpPr>
          <p:sp>
            <p:nvSpPr>
              <p:cNvPr id="7" name="Hexagon 6"/>
              <p:cNvSpPr/>
              <p:nvPr/>
            </p:nvSpPr>
            <p:spPr>
              <a:xfrm rot="5400000">
                <a:off x="700818" y="1042239"/>
                <a:ext cx="583711" cy="526664"/>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2"/>
                  </a:solidFill>
                </a:endParaRPr>
              </a:p>
            </p:txBody>
          </p:sp>
          <p:sp>
            <p:nvSpPr>
              <p:cNvPr id="8" name="Hexagon 7"/>
              <p:cNvSpPr/>
              <p:nvPr/>
            </p:nvSpPr>
            <p:spPr>
              <a:xfrm rot="5400000">
                <a:off x="1373795" y="885049"/>
                <a:ext cx="932144" cy="841044"/>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2"/>
                  </a:solidFill>
                </a:endParaRPr>
              </a:p>
            </p:txBody>
          </p:sp>
          <p:sp>
            <p:nvSpPr>
              <p:cNvPr id="9" name="Hexagon 8"/>
              <p:cNvSpPr/>
              <p:nvPr/>
            </p:nvSpPr>
            <p:spPr>
              <a:xfrm rot="5400000">
                <a:off x="674058" y="-93094"/>
                <a:ext cx="1131355" cy="1020786"/>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2"/>
                  </a:solidFill>
                </a:endParaRPr>
              </a:p>
            </p:txBody>
          </p:sp>
          <p:sp>
            <p:nvSpPr>
              <p:cNvPr id="11" name="Hexagon 10"/>
              <p:cNvSpPr/>
              <p:nvPr/>
            </p:nvSpPr>
            <p:spPr>
              <a:xfrm rot="5400000">
                <a:off x="1837301" y="-35150"/>
                <a:ext cx="400982" cy="361793"/>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2"/>
                  </a:solidFill>
                </a:endParaRPr>
              </a:p>
            </p:txBody>
          </p:sp>
        </p:grpSp>
      </p:grpSp>
      <p:sp>
        <p:nvSpPr>
          <p:cNvPr id="23" name="TextBox 22"/>
          <p:cNvSpPr txBox="1"/>
          <p:nvPr/>
        </p:nvSpPr>
        <p:spPr>
          <a:xfrm>
            <a:off x="582834" y="1269535"/>
            <a:ext cx="3853845" cy="913070"/>
          </a:xfrm>
          <a:prstGeom prst="rect">
            <a:avLst/>
          </a:prstGeom>
          <a:noFill/>
        </p:spPr>
        <p:txBody>
          <a:bodyPr wrap="square" rtlCol="0">
            <a:spAutoFit/>
          </a:bodyPr>
          <a:lstStyle/>
          <a:p>
            <a:pPr>
              <a:lnSpc>
                <a:spcPts val="3200"/>
              </a:lnSpc>
            </a:pPr>
            <a:r>
              <a:rPr lang="en-US" sz="2400" b="1">
                <a:solidFill>
                  <a:schemeClr val="bg1"/>
                </a:solidFill>
                <a:latin typeface="Raleway" charset="0"/>
                <a:ea typeface="Raleway" charset="0"/>
                <a:cs typeface="Raleway" charset="0"/>
              </a:rPr>
              <a:t>&gt; Caption here</a:t>
            </a:r>
          </a:p>
          <a:p>
            <a:pPr>
              <a:lnSpc>
                <a:spcPts val="3200"/>
              </a:lnSpc>
            </a:pPr>
            <a:endParaRPr lang="en-US" sz="2400">
              <a:solidFill>
                <a:schemeClr val="bg1"/>
              </a:solidFill>
              <a:latin typeface="Raleway" charset="0"/>
              <a:ea typeface="Raleway" charset="0"/>
              <a:cs typeface="Raleway" charset="0"/>
            </a:endParaRPr>
          </a:p>
        </p:txBody>
      </p:sp>
      <p:pic>
        <p:nvPicPr>
          <p:cNvPr id="25" name="Picture 24"/>
          <p:cNvPicPr>
            <a:picLocks noChangeAspect="1"/>
          </p:cNvPicPr>
          <p:nvPr/>
        </p:nvPicPr>
        <p:blipFill>
          <a:blip r:embed="rId2"/>
          <a:stretch>
            <a:fillRect/>
          </a:stretch>
        </p:blipFill>
        <p:spPr>
          <a:xfrm>
            <a:off x="0" y="0"/>
            <a:ext cx="7552707" cy="4283245"/>
          </a:xfrm>
          <a:prstGeom prst="rect">
            <a:avLst/>
          </a:prstGeom>
        </p:spPr>
      </p:pic>
      <p:sp>
        <p:nvSpPr>
          <p:cNvPr id="30" name="Text Placeholder 75"/>
          <p:cNvSpPr>
            <a:spLocks noGrp="1"/>
          </p:cNvSpPr>
          <p:nvPr>
            <p:ph type="body" sz="quarter" idx="10"/>
          </p:nvPr>
        </p:nvSpPr>
        <p:spPr>
          <a:xfrm>
            <a:off x="305767" y="1033555"/>
            <a:ext cx="5705760" cy="747992"/>
          </a:xfrm>
          <a:prstGeom prst="rect">
            <a:avLst/>
          </a:prstGeom>
        </p:spPr>
        <p:txBody>
          <a:bodyPr>
            <a:normAutofit/>
          </a:bodyPr>
          <a:lstStyle>
            <a:lvl1pPr marL="0" indent="0">
              <a:buNone/>
              <a:defRPr sz="2400" b="0" baseline="0">
                <a:solidFill>
                  <a:schemeClr val="bg1"/>
                </a:solidFill>
                <a:latin typeface="Raleway" charset="0"/>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Edit Master text styles</a:t>
            </a:r>
          </a:p>
        </p:txBody>
      </p:sp>
      <p:sp>
        <p:nvSpPr>
          <p:cNvPr id="27" name="Title 2"/>
          <p:cNvSpPr>
            <a:spLocks noGrp="1"/>
          </p:cNvSpPr>
          <p:nvPr>
            <p:ph type="title" hasCustomPrompt="1"/>
          </p:nvPr>
        </p:nvSpPr>
        <p:spPr>
          <a:xfrm>
            <a:off x="305767" y="406848"/>
            <a:ext cx="7246940" cy="567829"/>
          </a:xfrm>
        </p:spPr>
        <p:txBody>
          <a:bodyPr/>
          <a:lstStyle>
            <a:lvl1pPr algn="l">
              <a:defRPr sz="4267" b="1" cap="all" baseline="0">
                <a:solidFill>
                  <a:schemeClr val="bg1"/>
                </a:solidFill>
              </a:defRPr>
            </a:lvl1pPr>
          </a:lstStyle>
          <a:p>
            <a:pPr algn="l"/>
            <a:r>
              <a:rPr lang="en-US" sz="4267" dirty="0">
                <a:solidFill>
                  <a:schemeClr val="bg1"/>
                </a:solidFill>
                <a:latin typeface="Raleway"/>
              </a:rPr>
              <a:t>Text goes here</a:t>
            </a:r>
            <a:endParaRPr lang="en-US" sz="4267" dirty="0">
              <a:solidFill>
                <a:schemeClr val="bg1"/>
              </a:solidFill>
              <a:latin typeface="Raleway ExtraBold" panose="020B0903030101060003" pitchFamily="34" charset="0"/>
            </a:endParaRPr>
          </a:p>
        </p:txBody>
      </p:sp>
    </p:spTree>
    <p:extLst>
      <p:ext uri="{BB962C8B-B14F-4D97-AF65-F5344CB8AC3E}">
        <p14:creationId xmlns:p14="http://schemas.microsoft.com/office/powerpoint/2010/main" val="325228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estimonial Layout 1">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1233CA2-E532-4ED3-9C37-D2A1D669B991}" type="slidenum">
              <a:rPr lang="en-US" smtClean="0"/>
              <a:t>‹#›</a:t>
            </a:fld>
            <a:endParaRPr lang="en-US"/>
          </a:p>
        </p:txBody>
      </p:sp>
      <p:pic>
        <p:nvPicPr>
          <p:cNvPr id="4" name="Picture 3"/>
          <p:cNvPicPr>
            <a:picLocks noChangeAspect="1"/>
          </p:cNvPicPr>
          <p:nvPr/>
        </p:nvPicPr>
        <p:blipFill rotWithShape="1">
          <a:blip r:embed="rId2"/>
          <a:srcRect l="18" t="10505" r="-18" b="22981"/>
          <a:stretch/>
        </p:blipFill>
        <p:spPr>
          <a:xfrm>
            <a:off x="0" y="957"/>
            <a:ext cx="12192000" cy="1731403"/>
          </a:xfrm>
          <a:prstGeom prst="rect">
            <a:avLst/>
          </a:prstGeom>
        </p:spPr>
      </p:pic>
      <p:sp>
        <p:nvSpPr>
          <p:cNvPr id="6" name="Shape 349"/>
          <p:cNvSpPr txBox="1">
            <a:spLocks noGrp="1"/>
          </p:cNvSpPr>
          <p:nvPr>
            <p:ph type="title" hasCustomPrompt="1"/>
          </p:nvPr>
        </p:nvSpPr>
        <p:spPr>
          <a:xfrm>
            <a:off x="609600" y="565838"/>
            <a:ext cx="10972800" cy="1097969"/>
          </a:xfrm>
          <a:prstGeom prst="rect">
            <a:avLst/>
          </a:prstGeom>
        </p:spPr>
        <p:txBody>
          <a:bodyPr lIns="91425" tIns="91425" rIns="91425" bIns="91425" anchor="t" anchorCtr="0"/>
          <a:lstStyle>
            <a:lvl1pPr rtl="0">
              <a:spcBef>
                <a:spcPts val="0"/>
              </a:spcBef>
              <a:buNone/>
              <a:defRPr sz="3733">
                <a:solidFill>
                  <a:schemeClr val="bg1"/>
                </a:solidFill>
              </a:defRPr>
            </a:lvl1pPr>
            <a:lvl2pPr rtl="0">
              <a:spcBef>
                <a:spcPts val="0"/>
              </a:spcBef>
              <a:buNone/>
              <a:defRPr/>
            </a:lvl2pPr>
            <a:lvl3pPr rtl="0">
              <a:spcBef>
                <a:spcPts val="0"/>
              </a:spcBef>
              <a:buNone/>
              <a:defRPr/>
            </a:lvl3pPr>
            <a:lvl4pPr rtl="0">
              <a:spcBef>
                <a:spcPts val="0"/>
              </a:spcBef>
              <a:buNone/>
              <a:defRPr/>
            </a:lvl4pPr>
            <a:lvl5pPr rtl="0">
              <a:spcBef>
                <a:spcPts val="0"/>
              </a:spcBef>
              <a:buNone/>
              <a:defRPr/>
            </a:lvl5pPr>
            <a:lvl6pPr rtl="0">
              <a:spcBef>
                <a:spcPts val="0"/>
              </a:spcBef>
              <a:buNone/>
              <a:defRPr/>
            </a:lvl6pPr>
            <a:lvl7pPr rtl="0">
              <a:spcBef>
                <a:spcPts val="0"/>
              </a:spcBef>
              <a:buNone/>
              <a:defRPr/>
            </a:lvl7pPr>
            <a:lvl8pPr rtl="0">
              <a:spcBef>
                <a:spcPts val="0"/>
              </a:spcBef>
              <a:buNone/>
              <a:defRPr/>
            </a:lvl8pPr>
            <a:lvl9pPr>
              <a:spcBef>
                <a:spcPts val="0"/>
              </a:spcBef>
              <a:buNone/>
              <a:defRPr/>
            </a:lvl9pPr>
          </a:lstStyle>
          <a:p>
            <a:r>
              <a:rPr lang="en-US" dirty="0"/>
              <a:t>testimonial</a:t>
            </a:r>
            <a:endParaRPr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8057" y="677530"/>
            <a:ext cx="844232" cy="664212"/>
          </a:xfrm>
          <a:prstGeom prst="rect">
            <a:avLst/>
          </a:prstGeom>
        </p:spPr>
      </p:pic>
      <p:grpSp>
        <p:nvGrpSpPr>
          <p:cNvPr id="8" name="Group 9"/>
          <p:cNvGrpSpPr/>
          <p:nvPr/>
        </p:nvGrpSpPr>
        <p:grpSpPr>
          <a:xfrm>
            <a:off x="9341197" y="1915743"/>
            <a:ext cx="3035211" cy="2672624"/>
            <a:chOff x="79884" y="-148379"/>
            <a:chExt cx="2180505" cy="1920022"/>
          </a:xfrm>
        </p:grpSpPr>
        <p:sp>
          <p:nvSpPr>
            <p:cNvPr id="9" name="Hexagon 16"/>
            <p:cNvSpPr/>
            <p:nvPr/>
          </p:nvSpPr>
          <p:spPr>
            <a:xfrm rot="5400000">
              <a:off x="700818" y="1042239"/>
              <a:ext cx="583711" cy="526664"/>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0" name="Hexagon 17"/>
            <p:cNvSpPr/>
            <p:nvPr/>
          </p:nvSpPr>
          <p:spPr>
            <a:xfrm rot="5400000">
              <a:off x="1373795" y="885049"/>
              <a:ext cx="932144" cy="841044"/>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1" name="Hexagon 18"/>
            <p:cNvSpPr/>
            <p:nvPr/>
          </p:nvSpPr>
          <p:spPr>
            <a:xfrm rot="5400000">
              <a:off x="674058" y="-93094"/>
              <a:ext cx="1131355" cy="1020786"/>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2" name="Hexagon 19"/>
            <p:cNvSpPr/>
            <p:nvPr/>
          </p:nvSpPr>
          <p:spPr>
            <a:xfrm rot="5400000">
              <a:off x="60290" y="-99647"/>
              <a:ext cx="400982" cy="361793"/>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3" name="Hexagon 20"/>
            <p:cNvSpPr/>
            <p:nvPr/>
          </p:nvSpPr>
          <p:spPr>
            <a:xfrm rot="5400000">
              <a:off x="1837301" y="-35150"/>
              <a:ext cx="400982" cy="361793"/>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grpSp>
      <p:grpSp>
        <p:nvGrpSpPr>
          <p:cNvPr id="14" name="Group 27"/>
          <p:cNvGrpSpPr/>
          <p:nvPr/>
        </p:nvGrpSpPr>
        <p:grpSpPr>
          <a:xfrm>
            <a:off x="-115210" y="3703939"/>
            <a:ext cx="3035211" cy="2672624"/>
            <a:chOff x="79884" y="-148379"/>
            <a:chExt cx="2180505" cy="1920022"/>
          </a:xfrm>
        </p:grpSpPr>
        <p:sp>
          <p:nvSpPr>
            <p:cNvPr id="15" name="Hexagon 28"/>
            <p:cNvSpPr/>
            <p:nvPr/>
          </p:nvSpPr>
          <p:spPr>
            <a:xfrm rot="5400000">
              <a:off x="700818" y="1042239"/>
              <a:ext cx="583711" cy="526664"/>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6" name="Hexagon 29"/>
            <p:cNvSpPr/>
            <p:nvPr/>
          </p:nvSpPr>
          <p:spPr>
            <a:xfrm rot="5400000">
              <a:off x="1373795" y="885049"/>
              <a:ext cx="932144" cy="841044"/>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7" name="Hexagon 30"/>
            <p:cNvSpPr/>
            <p:nvPr/>
          </p:nvSpPr>
          <p:spPr>
            <a:xfrm rot="5400000">
              <a:off x="674058" y="-93094"/>
              <a:ext cx="1131355" cy="1020786"/>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8" name="Hexagon 31"/>
            <p:cNvSpPr/>
            <p:nvPr/>
          </p:nvSpPr>
          <p:spPr>
            <a:xfrm rot="5400000">
              <a:off x="60290" y="-99647"/>
              <a:ext cx="400982" cy="361793"/>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sp>
          <p:nvSpPr>
            <p:cNvPr id="19" name="Hexagon 32"/>
            <p:cNvSpPr/>
            <p:nvPr/>
          </p:nvSpPr>
          <p:spPr>
            <a:xfrm rot="5400000">
              <a:off x="1837301" y="-35150"/>
              <a:ext cx="400982" cy="361793"/>
            </a:xfrm>
            <a:prstGeom prst="hexagon">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2"/>
                </a:solidFill>
              </a:endParaRPr>
            </a:p>
          </p:txBody>
        </p:sp>
      </p:grpSp>
      <p:sp>
        <p:nvSpPr>
          <p:cNvPr id="20" name="Text Placeholder 2"/>
          <p:cNvSpPr>
            <a:spLocks noGrp="1"/>
          </p:cNvSpPr>
          <p:nvPr>
            <p:ph type="body" sz="quarter" idx="11"/>
          </p:nvPr>
        </p:nvSpPr>
        <p:spPr>
          <a:xfrm>
            <a:off x="632461" y="2145052"/>
            <a:ext cx="10881799" cy="3589107"/>
          </a:xfrm>
          <a:prstGeom prst="rect">
            <a:avLst/>
          </a:prstGeom>
        </p:spPr>
        <p:txBody>
          <a:bodyPr>
            <a:noAutofit/>
          </a:bodyPr>
          <a:lstStyle>
            <a:lvl1pPr>
              <a:defRPr baseline="0">
                <a:latin typeface="Raleway" panose="020B0003030101060003" pitchFamily="34" charset="0"/>
              </a:defRPr>
            </a:lvl1pPr>
          </a:lstStyle>
          <a:p>
            <a:pPr lvl="0"/>
            <a:r>
              <a:rPr lang="en-US" sz="2400"/>
              <a:t>Edit Master text styles</a:t>
            </a:r>
          </a:p>
          <a:p>
            <a:pPr lvl="1"/>
            <a:r>
              <a:rPr lang="en-US" sz="2400"/>
              <a:t>Second level</a:t>
            </a:r>
          </a:p>
        </p:txBody>
      </p:sp>
      <p:sp>
        <p:nvSpPr>
          <p:cNvPr id="21" name="Text Placeholder 10"/>
          <p:cNvSpPr txBox="1">
            <a:spLocks/>
          </p:cNvSpPr>
          <p:nvPr/>
        </p:nvSpPr>
        <p:spPr>
          <a:xfrm>
            <a:off x="6965419" y="4302655"/>
            <a:ext cx="4200575" cy="3850295"/>
          </a:xfrm>
          <a:prstGeom prst="rect">
            <a:avLst/>
          </a:prstGeom>
        </p:spPr>
        <p:txBody>
          <a:bodyPr vert="horz"/>
          <a:lstStyle>
            <a:defPPr marR="0" algn="l" rtl="0">
              <a:lnSpc>
                <a:spcPct val="100000"/>
              </a:lnSpc>
              <a:spcBef>
                <a:spcPts val="0"/>
              </a:spcBef>
              <a:spcAft>
                <a:spcPts val="0"/>
              </a:spcAft>
            </a:defPPr>
            <a:lvl1pPr marL="342900" marR="0" indent="-342900" algn="l" rtl="0" eaLnBrk="1" hangingPunct="1">
              <a:lnSpc>
                <a:spcPct val="100000"/>
              </a:lnSpc>
              <a:spcBef>
                <a:spcPts val="0"/>
              </a:spcBef>
              <a:spcAft>
                <a:spcPts val="0"/>
              </a:spcAft>
              <a:buClr>
                <a:schemeClr val="accent1"/>
              </a:buClr>
              <a:buFont typeface="Lucida Grande"/>
              <a:buChar char="›"/>
              <a:defRPr sz="2000" b="0" i="0" u="none" strike="noStrike" cap="none" baseline="0">
                <a:solidFill>
                  <a:srgbClr val="000000"/>
                </a:solidFill>
                <a:latin typeface="Raleway"/>
                <a:ea typeface="Arial"/>
                <a:cs typeface="Raleway"/>
                <a:sym typeface="Arial"/>
                <a:rtl val="0"/>
              </a:defRPr>
            </a:lvl1pPr>
            <a:lvl2pPr marL="744538" marR="0" indent="-342900" algn="l" rtl="0" eaLnBrk="1" hangingPunct="1">
              <a:lnSpc>
                <a:spcPct val="100000"/>
              </a:lnSpc>
              <a:spcBef>
                <a:spcPts val="0"/>
              </a:spcBef>
              <a:spcAft>
                <a:spcPts val="0"/>
              </a:spcAft>
              <a:buClr>
                <a:schemeClr val="accent1"/>
              </a:buClr>
              <a:buFont typeface="Lucida Grande"/>
              <a:buChar char="›"/>
              <a:tabLst/>
              <a:defRPr sz="2000" b="0" i="0" u="none" strike="noStrike" cap="none" baseline="0">
                <a:solidFill>
                  <a:srgbClr val="000000"/>
                </a:solidFill>
                <a:latin typeface="Raleway"/>
                <a:ea typeface="Arial"/>
                <a:cs typeface="Raleway"/>
                <a:sym typeface="Arial"/>
                <a:rtl val="0"/>
              </a:defRPr>
            </a:lvl2pPr>
            <a:lvl3pPr marL="1085850" marR="0" indent="-342900" algn="l" rtl="0" eaLnBrk="1" hangingPunct="1">
              <a:lnSpc>
                <a:spcPct val="100000"/>
              </a:lnSpc>
              <a:spcBef>
                <a:spcPts val="0"/>
              </a:spcBef>
              <a:spcAft>
                <a:spcPts val="0"/>
              </a:spcAft>
              <a:buClr>
                <a:schemeClr val="accent1"/>
              </a:buClr>
              <a:buFont typeface="Lucida Grande"/>
              <a:buChar char="›"/>
              <a:defRPr sz="2000" b="0" i="0" u="none" strike="noStrike" cap="none" baseline="0">
                <a:solidFill>
                  <a:srgbClr val="000000"/>
                </a:solidFill>
                <a:latin typeface="Raleway"/>
                <a:ea typeface="Arial"/>
                <a:cs typeface="Raleway"/>
                <a:sym typeface="Arial"/>
                <a:rtl val="0"/>
              </a:defRPr>
            </a:lvl3pPr>
            <a:lvl4pPr marL="1487488" marR="0" indent="-342900" algn="l" rtl="0" eaLnBrk="1" hangingPunct="1">
              <a:lnSpc>
                <a:spcPct val="100000"/>
              </a:lnSpc>
              <a:spcBef>
                <a:spcPts val="0"/>
              </a:spcBef>
              <a:spcAft>
                <a:spcPts val="0"/>
              </a:spcAft>
              <a:buClr>
                <a:schemeClr val="accent1"/>
              </a:buClr>
              <a:buFont typeface="Lucida Grande"/>
              <a:buChar char="›"/>
              <a:defRPr sz="2000" b="0" i="0" u="none" strike="noStrike" cap="none" baseline="0">
                <a:solidFill>
                  <a:srgbClr val="000000"/>
                </a:solidFill>
                <a:latin typeface="Raleway"/>
                <a:ea typeface="Arial"/>
                <a:cs typeface="Raleway"/>
                <a:sym typeface="Arial"/>
                <a:rtl val="0"/>
              </a:defRPr>
            </a:lvl4pPr>
            <a:lvl5pPr marL="1828800" marR="0" indent="-342900" algn="l" rtl="0" eaLnBrk="1" hangingPunct="1">
              <a:lnSpc>
                <a:spcPct val="100000"/>
              </a:lnSpc>
              <a:spcBef>
                <a:spcPts val="0"/>
              </a:spcBef>
              <a:spcAft>
                <a:spcPts val="0"/>
              </a:spcAft>
              <a:buClr>
                <a:schemeClr val="accent1"/>
              </a:buClr>
              <a:buFont typeface="Lucida Grande"/>
              <a:buChar char="›"/>
              <a:tabLst/>
              <a:defRPr sz="2000" b="0" i="0" u="none" strike="noStrike" cap="none" baseline="0">
                <a:solidFill>
                  <a:srgbClr val="000000"/>
                </a:solidFill>
                <a:latin typeface="Raleway"/>
                <a:ea typeface="Arial"/>
                <a:cs typeface="Raleway"/>
                <a:sym typeface="Arial"/>
                <a:rtl val="0"/>
              </a:defRPr>
            </a:lvl5pPr>
            <a:lvl6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indent="0">
              <a:buNone/>
            </a:pPr>
            <a:r>
              <a:rPr lang="en-US" sz="2667" b="1" dirty="0">
                <a:solidFill>
                  <a:schemeClr val="tx1"/>
                </a:solidFill>
              </a:rPr>
              <a:t>First and Last Name, </a:t>
            </a:r>
            <a:r>
              <a:rPr lang="en-US" sz="2667" dirty="0">
                <a:solidFill>
                  <a:schemeClr val="tx1"/>
                </a:solidFill>
              </a:rPr>
              <a:t>Company Name</a:t>
            </a:r>
          </a:p>
          <a:p>
            <a:pPr marL="0" indent="0">
              <a:buNone/>
            </a:pPr>
            <a:r>
              <a:rPr lang="en-US" sz="2667" dirty="0">
                <a:solidFill>
                  <a:schemeClr val="tx1"/>
                </a:solidFill>
              </a:rPr>
              <a:t>Title</a:t>
            </a:r>
          </a:p>
        </p:txBody>
      </p:sp>
      <p:sp>
        <p:nvSpPr>
          <p:cNvPr id="22" name="TextBox 21"/>
          <p:cNvSpPr txBox="1"/>
          <p:nvPr/>
        </p:nvSpPr>
        <p:spPr>
          <a:xfrm>
            <a:off x="4931525" y="4456780"/>
            <a:ext cx="1975104" cy="1569660"/>
          </a:xfrm>
          <a:prstGeom prst="rect">
            <a:avLst/>
          </a:prstGeom>
          <a:noFill/>
        </p:spPr>
        <p:txBody>
          <a:bodyPr wrap="square" rtlCol="0">
            <a:spAutoFit/>
          </a:bodyPr>
          <a:lstStyle/>
          <a:p>
            <a:r>
              <a:rPr lang="en-US" sz="2400" dirty="0">
                <a:solidFill>
                  <a:schemeClr val="accent1"/>
                </a:solidFill>
                <a:latin typeface="Raleway"/>
                <a:cs typeface="Raleway"/>
              </a:rPr>
              <a:t>Add Company Logo here, </a:t>
            </a:r>
          </a:p>
          <a:p>
            <a:r>
              <a:rPr lang="en-US" sz="2400" dirty="0">
                <a:solidFill>
                  <a:schemeClr val="accent1"/>
                </a:solidFill>
                <a:latin typeface="Raleway"/>
                <a:cs typeface="Raleway"/>
              </a:rPr>
              <a:t>if available.</a:t>
            </a:r>
          </a:p>
        </p:txBody>
      </p:sp>
    </p:spTree>
    <p:extLst>
      <p:ext uri="{BB962C8B-B14F-4D97-AF65-F5344CB8AC3E}">
        <p14:creationId xmlns:p14="http://schemas.microsoft.com/office/powerpoint/2010/main" val="28494408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Executive Presentation - Slide 2">
    <p:bg>
      <p:bgPr>
        <a:blipFill dpi="0" rotWithShape="0">
          <a:blip r:embed="rId2"/>
          <a:srcRect/>
          <a:stretch>
            <a:fillRect/>
          </a:stretch>
        </a:blipFill>
        <a:effectLst/>
      </p:bgPr>
    </p:bg>
    <p:spTree>
      <p:nvGrpSpPr>
        <p:cNvPr id="1" name="Shape 16"/>
        <p:cNvGrpSpPr/>
        <p:nvPr/>
      </p:nvGrpSpPr>
      <p:grpSpPr>
        <a:xfrm>
          <a:off x="0" y="0"/>
          <a:ext cx="0" cy="0"/>
          <a:chOff x="0" y="0"/>
          <a:chExt cx="0" cy="0"/>
        </a:xfrm>
      </p:grpSpPr>
      <p:sp>
        <p:nvSpPr>
          <p:cNvPr id="2" name="Shape 18"/>
          <p:cNvSpPr txBox="1">
            <a:spLocks noChangeArrowheads="1"/>
          </p:cNvSpPr>
          <p:nvPr/>
        </p:nvSpPr>
        <p:spPr bwMode="auto">
          <a:xfrm>
            <a:off x="2067986" y="2000253"/>
            <a:ext cx="654049" cy="18203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140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fontAlgn="base" hangingPunct="1">
              <a:spcBef>
                <a:spcPct val="0"/>
              </a:spcBef>
              <a:spcAft>
                <a:spcPct val="0"/>
              </a:spcAft>
              <a:defRPr/>
            </a:pPr>
            <a:r>
              <a:rPr lang="en-US" sz="800" b="1" kern="1200">
                <a:solidFill>
                  <a:srgbClr val="FFFFFF"/>
                </a:solidFill>
                <a:latin typeface="Raleway" charset="0"/>
                <a:cs typeface="Raleway" charset="0"/>
                <a:sym typeface="Raleway" charset="0"/>
              </a:rPr>
              <a:t>CHICAGO</a:t>
            </a:r>
          </a:p>
        </p:txBody>
      </p:sp>
      <p:sp>
        <p:nvSpPr>
          <p:cNvPr id="3" name="Shape 19"/>
          <p:cNvSpPr txBox="1">
            <a:spLocks noChangeArrowheads="1"/>
          </p:cNvSpPr>
          <p:nvPr/>
        </p:nvSpPr>
        <p:spPr bwMode="auto">
          <a:xfrm>
            <a:off x="3409953" y="2034120"/>
            <a:ext cx="670983" cy="18203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140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fontAlgn="base" hangingPunct="1">
              <a:spcBef>
                <a:spcPct val="0"/>
              </a:spcBef>
              <a:spcAft>
                <a:spcPct val="0"/>
              </a:spcAft>
              <a:defRPr/>
            </a:pPr>
            <a:r>
              <a:rPr lang="en-US" sz="800" b="1" kern="1200">
                <a:solidFill>
                  <a:srgbClr val="FFFFFF"/>
                </a:solidFill>
                <a:latin typeface="Raleway" charset="0"/>
                <a:cs typeface="Raleway" charset="0"/>
                <a:sym typeface="Raleway" charset="0"/>
              </a:rPr>
              <a:t>BOSTON</a:t>
            </a:r>
          </a:p>
        </p:txBody>
      </p:sp>
      <p:sp>
        <p:nvSpPr>
          <p:cNvPr id="4" name="Shape 20"/>
          <p:cNvSpPr txBox="1">
            <a:spLocks noChangeArrowheads="1"/>
          </p:cNvSpPr>
          <p:nvPr/>
        </p:nvSpPr>
        <p:spPr bwMode="auto">
          <a:xfrm>
            <a:off x="3035300" y="2237320"/>
            <a:ext cx="772584" cy="18203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140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fontAlgn="base" hangingPunct="1">
              <a:spcBef>
                <a:spcPct val="0"/>
              </a:spcBef>
              <a:spcAft>
                <a:spcPct val="0"/>
              </a:spcAft>
              <a:defRPr/>
            </a:pPr>
            <a:r>
              <a:rPr lang="en-US" sz="800" b="1" kern="1200">
                <a:solidFill>
                  <a:srgbClr val="FFFFFF"/>
                </a:solidFill>
                <a:latin typeface="Raleway" charset="0"/>
                <a:cs typeface="Raleway" charset="0"/>
                <a:sym typeface="Raleway" charset="0"/>
              </a:rPr>
              <a:t>NEW YORK</a:t>
            </a:r>
          </a:p>
        </p:txBody>
      </p:sp>
      <p:sp>
        <p:nvSpPr>
          <p:cNvPr id="5" name="Shape 21"/>
          <p:cNvSpPr txBox="1">
            <a:spLocks noChangeArrowheads="1"/>
          </p:cNvSpPr>
          <p:nvPr/>
        </p:nvSpPr>
        <p:spPr bwMode="auto">
          <a:xfrm>
            <a:off x="2880784" y="2440520"/>
            <a:ext cx="1159933" cy="182033"/>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140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fontAlgn="base" hangingPunct="1">
              <a:spcBef>
                <a:spcPct val="0"/>
              </a:spcBef>
              <a:spcAft>
                <a:spcPct val="0"/>
              </a:spcAft>
              <a:defRPr/>
            </a:pPr>
            <a:r>
              <a:rPr lang="en-US" sz="800" b="1" kern="1200">
                <a:solidFill>
                  <a:srgbClr val="FFFFFF"/>
                </a:solidFill>
                <a:latin typeface="Raleway" charset="0"/>
                <a:cs typeface="Raleway" charset="0"/>
                <a:sym typeface="Raleway" charset="0"/>
              </a:rPr>
              <a:t>WASHINGTON  D.C.</a:t>
            </a:r>
          </a:p>
        </p:txBody>
      </p:sp>
      <p:sp>
        <p:nvSpPr>
          <p:cNvPr id="6" name="Shape 22"/>
          <p:cNvSpPr txBox="1">
            <a:spLocks noChangeArrowheads="1"/>
          </p:cNvSpPr>
          <p:nvPr/>
        </p:nvSpPr>
        <p:spPr bwMode="auto">
          <a:xfrm>
            <a:off x="2012951" y="2237320"/>
            <a:ext cx="776816" cy="18203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140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fontAlgn="base" hangingPunct="1">
              <a:spcBef>
                <a:spcPct val="0"/>
              </a:spcBef>
              <a:spcAft>
                <a:spcPct val="0"/>
              </a:spcAft>
              <a:defRPr/>
            </a:pPr>
            <a:r>
              <a:rPr lang="en-US" sz="800" b="1" kern="1200">
                <a:solidFill>
                  <a:srgbClr val="FFFFFF"/>
                </a:solidFill>
                <a:latin typeface="Raleway" charset="0"/>
                <a:cs typeface="Raleway" charset="0"/>
                <a:sym typeface="Raleway" charset="0"/>
              </a:rPr>
              <a:t>CINCINNATI</a:t>
            </a:r>
          </a:p>
        </p:txBody>
      </p:sp>
      <p:sp>
        <p:nvSpPr>
          <p:cNvPr id="7" name="Shape 23"/>
          <p:cNvSpPr txBox="1">
            <a:spLocks noChangeArrowheads="1"/>
          </p:cNvSpPr>
          <p:nvPr/>
        </p:nvSpPr>
        <p:spPr bwMode="auto">
          <a:xfrm>
            <a:off x="721786" y="2419352"/>
            <a:ext cx="1035049" cy="18414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140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fontAlgn="base" hangingPunct="1">
              <a:spcBef>
                <a:spcPct val="0"/>
              </a:spcBef>
              <a:spcAft>
                <a:spcPct val="0"/>
              </a:spcAft>
              <a:defRPr/>
            </a:pPr>
            <a:r>
              <a:rPr lang="en-US" sz="800" b="1" kern="1200">
                <a:solidFill>
                  <a:srgbClr val="FFFFFF"/>
                </a:solidFill>
                <a:latin typeface="Raleway" charset="0"/>
                <a:cs typeface="Raleway" charset="0"/>
                <a:sym typeface="Raleway" charset="0"/>
              </a:rPr>
              <a:t>SAN FRANCISCO</a:t>
            </a:r>
          </a:p>
        </p:txBody>
      </p:sp>
      <p:sp>
        <p:nvSpPr>
          <p:cNvPr id="8" name="Shape 24"/>
          <p:cNvSpPr txBox="1">
            <a:spLocks noChangeArrowheads="1"/>
          </p:cNvSpPr>
          <p:nvPr/>
        </p:nvSpPr>
        <p:spPr bwMode="auto">
          <a:xfrm>
            <a:off x="7882469" y="3069169"/>
            <a:ext cx="461433" cy="18203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140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fontAlgn="base" hangingPunct="1">
              <a:spcBef>
                <a:spcPct val="0"/>
              </a:spcBef>
              <a:spcAft>
                <a:spcPct val="0"/>
              </a:spcAft>
              <a:defRPr/>
            </a:pPr>
            <a:r>
              <a:rPr lang="en-US" sz="800" b="1" kern="1200">
                <a:solidFill>
                  <a:srgbClr val="FFFFFF"/>
                </a:solidFill>
                <a:latin typeface="Raleway" charset="0"/>
                <a:cs typeface="Raleway" charset="0"/>
                <a:sym typeface="Raleway" charset="0"/>
              </a:rPr>
              <a:t>PUNE</a:t>
            </a:r>
          </a:p>
        </p:txBody>
      </p:sp>
      <p:sp>
        <p:nvSpPr>
          <p:cNvPr id="9" name="Shape 25"/>
          <p:cNvSpPr txBox="1">
            <a:spLocks noChangeArrowheads="1"/>
          </p:cNvSpPr>
          <p:nvPr/>
        </p:nvSpPr>
        <p:spPr bwMode="auto">
          <a:xfrm>
            <a:off x="7780868" y="3348568"/>
            <a:ext cx="666751" cy="18415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140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fontAlgn="base" hangingPunct="1">
              <a:spcBef>
                <a:spcPct val="0"/>
              </a:spcBef>
              <a:spcAft>
                <a:spcPct val="0"/>
              </a:spcAft>
              <a:defRPr/>
            </a:pPr>
            <a:r>
              <a:rPr lang="en-US" sz="800" b="1" kern="1200">
                <a:solidFill>
                  <a:srgbClr val="FFFFFF"/>
                </a:solidFill>
                <a:latin typeface="Raleway" charset="0"/>
                <a:cs typeface="Raleway" charset="0"/>
                <a:sym typeface="Raleway" charset="0"/>
              </a:rPr>
              <a:t>CHENNAI</a:t>
            </a:r>
          </a:p>
        </p:txBody>
      </p:sp>
      <p:sp>
        <p:nvSpPr>
          <p:cNvPr id="10" name="Shape 26"/>
          <p:cNvSpPr txBox="1">
            <a:spLocks noChangeArrowheads="1"/>
          </p:cNvSpPr>
          <p:nvPr/>
        </p:nvSpPr>
        <p:spPr bwMode="auto">
          <a:xfrm>
            <a:off x="4925009" y="1458662"/>
            <a:ext cx="682519" cy="18203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140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fontAlgn="base" hangingPunct="1">
              <a:spcBef>
                <a:spcPct val="0"/>
              </a:spcBef>
              <a:spcAft>
                <a:spcPct val="0"/>
              </a:spcAft>
              <a:defRPr/>
            </a:pPr>
            <a:r>
              <a:rPr lang="en-US" sz="800" b="1" kern="1200" dirty="0">
                <a:solidFill>
                  <a:srgbClr val="FFFFFF"/>
                </a:solidFill>
                <a:latin typeface="Raleway" charset="0"/>
                <a:cs typeface="Raleway" charset="0"/>
                <a:sym typeface="Raleway" charset="0"/>
              </a:rPr>
              <a:t>LONDON</a:t>
            </a:r>
          </a:p>
        </p:txBody>
      </p:sp>
      <p:sp>
        <p:nvSpPr>
          <p:cNvPr id="11" name="Shape 27"/>
          <p:cNvSpPr txBox="1">
            <a:spLocks noChangeArrowheads="1"/>
          </p:cNvSpPr>
          <p:nvPr/>
        </p:nvSpPr>
        <p:spPr bwMode="auto">
          <a:xfrm>
            <a:off x="7725835" y="2787652"/>
            <a:ext cx="776817" cy="18414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140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fontAlgn="base" hangingPunct="1">
              <a:spcBef>
                <a:spcPct val="0"/>
              </a:spcBef>
              <a:spcAft>
                <a:spcPct val="0"/>
              </a:spcAft>
              <a:defRPr/>
            </a:pPr>
            <a:r>
              <a:rPr lang="en-US" sz="800" b="1" kern="1200">
                <a:solidFill>
                  <a:srgbClr val="FFFFFF"/>
                </a:solidFill>
                <a:latin typeface="Raleway" charset="0"/>
                <a:cs typeface="Raleway" charset="0"/>
                <a:sym typeface="Raleway" charset="0"/>
              </a:rPr>
              <a:t>NEW DELHI</a:t>
            </a:r>
          </a:p>
        </p:txBody>
      </p:sp>
      <p:sp>
        <p:nvSpPr>
          <p:cNvPr id="12" name="Shape 28"/>
          <p:cNvSpPr txBox="1">
            <a:spLocks noChangeArrowheads="1"/>
          </p:cNvSpPr>
          <p:nvPr/>
        </p:nvSpPr>
        <p:spPr bwMode="auto">
          <a:xfrm>
            <a:off x="9025467" y="3348568"/>
            <a:ext cx="914400" cy="18415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140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fontAlgn="base" hangingPunct="1">
              <a:spcBef>
                <a:spcPct val="0"/>
              </a:spcBef>
              <a:spcAft>
                <a:spcPct val="0"/>
              </a:spcAft>
              <a:defRPr/>
            </a:pPr>
            <a:r>
              <a:rPr lang="en-US" sz="800" b="1" kern="1200">
                <a:solidFill>
                  <a:srgbClr val="FFFFFF"/>
                </a:solidFill>
                <a:latin typeface="Raleway" charset="0"/>
                <a:cs typeface="Raleway" charset="0"/>
                <a:sym typeface="Raleway" charset="0"/>
              </a:rPr>
              <a:t>PHNOM PENH</a:t>
            </a:r>
          </a:p>
        </p:txBody>
      </p:sp>
      <p:sp>
        <p:nvSpPr>
          <p:cNvPr id="13" name="Shape 30"/>
          <p:cNvSpPr txBox="1">
            <a:spLocks noChangeArrowheads="1"/>
          </p:cNvSpPr>
          <p:nvPr/>
        </p:nvSpPr>
        <p:spPr bwMode="auto">
          <a:xfrm>
            <a:off x="5300135" y="2216152"/>
            <a:ext cx="844551" cy="18414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140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fontAlgn="base" hangingPunct="1">
              <a:spcBef>
                <a:spcPct val="0"/>
              </a:spcBef>
              <a:spcAft>
                <a:spcPct val="0"/>
              </a:spcAft>
              <a:defRPr/>
            </a:pPr>
            <a:r>
              <a:rPr lang="en-US" sz="800" b="1" kern="1200">
                <a:solidFill>
                  <a:srgbClr val="FFFFFF"/>
                </a:solidFill>
                <a:latin typeface="Raleway" charset="0"/>
                <a:cs typeface="Raleway" charset="0"/>
                <a:sym typeface="Raleway" charset="0"/>
              </a:rPr>
              <a:t>BARCELONA</a:t>
            </a:r>
          </a:p>
        </p:txBody>
      </p:sp>
      <p:sp>
        <p:nvSpPr>
          <p:cNvPr id="14" name="Shape 31"/>
          <p:cNvSpPr txBox="1">
            <a:spLocks noChangeArrowheads="1"/>
          </p:cNvSpPr>
          <p:nvPr/>
        </p:nvSpPr>
        <p:spPr bwMode="auto">
          <a:xfrm>
            <a:off x="5145617" y="5592236"/>
            <a:ext cx="1557867" cy="817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900" tIns="121900" rIns="121900" bIns="121900"/>
          <a:lstStyle>
            <a:lvl1pPr eaLnBrk="0" hangingPunct="0">
              <a:defRPr sz="140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fontAlgn="base" hangingPunct="1">
              <a:spcBef>
                <a:spcPct val="0"/>
              </a:spcBef>
              <a:spcAft>
                <a:spcPct val="0"/>
              </a:spcAft>
              <a:defRPr/>
            </a:pPr>
            <a:r>
              <a:rPr lang="en-US" sz="2667" kern="1200" dirty="0">
                <a:solidFill>
                  <a:srgbClr val="C11F2F"/>
                </a:solidFill>
                <a:latin typeface="Helvetica Neue" charset="0"/>
                <a:cs typeface="Helvetica Neue" charset="0"/>
                <a:sym typeface="Helvetica Neue" charset="0"/>
              </a:rPr>
              <a:t>$400M+</a:t>
            </a:r>
          </a:p>
          <a:p>
            <a:pPr algn="ctr" eaLnBrk="1" fontAlgn="base" hangingPunct="1">
              <a:spcBef>
                <a:spcPct val="0"/>
              </a:spcBef>
              <a:spcAft>
                <a:spcPct val="0"/>
              </a:spcAft>
              <a:defRPr/>
            </a:pPr>
            <a:r>
              <a:rPr lang="en-US" sz="800" b="1" kern="1200" dirty="0">
                <a:solidFill>
                  <a:srgbClr val="7F8C8D"/>
                </a:solidFill>
                <a:latin typeface="Raleway" charset="0"/>
                <a:cs typeface="Raleway" charset="0"/>
                <a:sym typeface="Raleway" charset="0"/>
              </a:rPr>
              <a:t>REVENUE</a:t>
            </a:r>
          </a:p>
        </p:txBody>
      </p:sp>
      <p:sp>
        <p:nvSpPr>
          <p:cNvPr id="15" name="Shape 32"/>
          <p:cNvSpPr txBox="1">
            <a:spLocks noChangeArrowheads="1"/>
          </p:cNvSpPr>
          <p:nvPr/>
        </p:nvSpPr>
        <p:spPr bwMode="auto">
          <a:xfrm>
            <a:off x="6584952" y="5592236"/>
            <a:ext cx="1557867" cy="817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900" tIns="121900" rIns="121900" bIns="121900"/>
          <a:lstStyle>
            <a:lvl1pPr eaLnBrk="0" hangingPunct="0">
              <a:defRPr sz="140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fontAlgn="base" hangingPunct="1">
              <a:spcBef>
                <a:spcPct val="0"/>
              </a:spcBef>
              <a:spcAft>
                <a:spcPct val="0"/>
              </a:spcAft>
              <a:defRPr/>
            </a:pPr>
            <a:r>
              <a:rPr lang="en-US" sz="2667" kern="1200" dirty="0">
                <a:solidFill>
                  <a:srgbClr val="C11F2F"/>
                </a:solidFill>
                <a:latin typeface="Helvetica Neue" charset="0"/>
                <a:cs typeface="Helvetica Neue" charset="0"/>
                <a:sym typeface="Helvetica Neue" charset="0"/>
              </a:rPr>
              <a:t>2,000</a:t>
            </a:r>
          </a:p>
          <a:p>
            <a:pPr algn="ctr" eaLnBrk="1" fontAlgn="base" hangingPunct="1">
              <a:spcBef>
                <a:spcPct val="0"/>
              </a:spcBef>
              <a:spcAft>
                <a:spcPct val="0"/>
              </a:spcAft>
              <a:defRPr/>
            </a:pPr>
            <a:r>
              <a:rPr lang="en-US" sz="800" b="1" kern="1200" dirty="0">
                <a:solidFill>
                  <a:srgbClr val="7F8C8D"/>
                </a:solidFill>
                <a:latin typeface="Raleway" charset="0"/>
                <a:cs typeface="Raleway" charset="0"/>
                <a:sym typeface="Raleway" charset="0"/>
              </a:rPr>
              <a:t>EMPLOYEES</a:t>
            </a:r>
          </a:p>
        </p:txBody>
      </p:sp>
      <p:sp>
        <p:nvSpPr>
          <p:cNvPr id="16" name="Shape 33"/>
          <p:cNvSpPr txBox="1">
            <a:spLocks noChangeArrowheads="1"/>
          </p:cNvSpPr>
          <p:nvPr/>
        </p:nvSpPr>
        <p:spPr bwMode="auto">
          <a:xfrm>
            <a:off x="3708401" y="5592236"/>
            <a:ext cx="1557867" cy="817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900" tIns="121900" rIns="121900" bIns="121900"/>
          <a:lstStyle>
            <a:lvl1pPr eaLnBrk="0" hangingPunct="0">
              <a:defRPr sz="140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fontAlgn="base" hangingPunct="1">
              <a:spcBef>
                <a:spcPct val="0"/>
              </a:spcBef>
              <a:spcAft>
                <a:spcPct val="0"/>
              </a:spcAft>
              <a:defRPr/>
            </a:pPr>
            <a:r>
              <a:rPr lang="en-US" sz="2667" kern="1200">
                <a:solidFill>
                  <a:srgbClr val="C11F2F"/>
                </a:solidFill>
                <a:latin typeface="Helvetica Neue" charset="0"/>
                <a:cs typeface="Helvetica Neue" charset="0"/>
                <a:sym typeface="Helvetica Neue" charset="0"/>
              </a:rPr>
              <a:t>2002</a:t>
            </a:r>
          </a:p>
          <a:p>
            <a:pPr algn="ctr" eaLnBrk="1" fontAlgn="base" hangingPunct="1">
              <a:spcBef>
                <a:spcPct val="0"/>
              </a:spcBef>
              <a:spcAft>
                <a:spcPct val="0"/>
              </a:spcAft>
              <a:defRPr/>
            </a:pPr>
            <a:r>
              <a:rPr lang="en-US" sz="800" b="1" kern="1200">
                <a:solidFill>
                  <a:srgbClr val="7F8C8D"/>
                </a:solidFill>
                <a:latin typeface="Raleway" charset="0"/>
                <a:cs typeface="Raleway" charset="0"/>
                <a:sym typeface="Raleway" charset="0"/>
              </a:rPr>
              <a:t>ESTABLISHED</a:t>
            </a:r>
          </a:p>
        </p:txBody>
      </p:sp>
      <p:sp>
        <p:nvSpPr>
          <p:cNvPr id="17" name="TextBox 20"/>
          <p:cNvSpPr txBox="1">
            <a:spLocks noChangeArrowheads="1"/>
          </p:cNvSpPr>
          <p:nvPr/>
        </p:nvSpPr>
        <p:spPr bwMode="auto">
          <a:xfrm>
            <a:off x="304801" y="361952"/>
            <a:ext cx="2550698" cy="379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fontAlgn="base" hangingPunct="1">
              <a:spcBef>
                <a:spcPct val="0"/>
              </a:spcBef>
              <a:spcAft>
                <a:spcPct val="0"/>
              </a:spcAft>
              <a:defRPr/>
            </a:pPr>
            <a:r>
              <a:rPr lang="en-US" sz="1867" b="1" kern="1200">
                <a:solidFill>
                  <a:srgbClr val="6C797A"/>
                </a:solidFill>
                <a:latin typeface="Raleway" charset="0"/>
                <a:cs typeface="Raleway" charset="0"/>
              </a:rPr>
              <a:t>GLOBAL FOOTPRINT</a:t>
            </a:r>
          </a:p>
        </p:txBody>
      </p:sp>
      <p:sp>
        <p:nvSpPr>
          <p:cNvPr id="20" name="TextBox 19"/>
          <p:cNvSpPr txBox="1"/>
          <p:nvPr/>
        </p:nvSpPr>
        <p:spPr>
          <a:xfrm>
            <a:off x="1835894" y="2445487"/>
            <a:ext cx="985284" cy="215444"/>
          </a:xfrm>
          <a:prstGeom prst="rect">
            <a:avLst/>
          </a:prstGeom>
          <a:solidFill>
            <a:schemeClr val="tx1"/>
          </a:solidFill>
        </p:spPr>
        <p:txBody>
          <a:bodyPr wrap="square" rtlCol="0">
            <a:spAutoFit/>
          </a:bodyPr>
          <a:lstStyle/>
          <a:p>
            <a:pPr algn="ctr"/>
            <a:r>
              <a:rPr lang="en-US" sz="800" b="1" dirty="0">
                <a:solidFill>
                  <a:schemeClr val="bg1"/>
                </a:solidFill>
                <a:latin typeface="Raleway"/>
                <a:cs typeface="Raleway"/>
              </a:rPr>
              <a:t>INDIANAPOLIS</a:t>
            </a:r>
          </a:p>
        </p:txBody>
      </p:sp>
      <p:pic>
        <p:nvPicPr>
          <p:cNvPr id="22" name="Shape 1627" descr="DMI-RGB-KNOCKOUT.PNG"/>
          <p:cNvPicPr preferRelativeResize="0"/>
          <p:nvPr/>
        </p:nvPicPr>
        <p:blipFill>
          <a:blip r:embed="rId3">
            <a:alphaModFix/>
          </a:blip>
          <a:stretch>
            <a:fillRect/>
          </a:stretch>
        </p:blipFill>
        <p:spPr>
          <a:xfrm>
            <a:off x="11074400" y="6242871"/>
            <a:ext cx="745600" cy="253928"/>
          </a:xfrm>
          <a:prstGeom prst="rect">
            <a:avLst/>
          </a:prstGeom>
          <a:noFill/>
          <a:ln>
            <a:noFill/>
          </a:ln>
        </p:spPr>
      </p:pic>
      <p:sp>
        <p:nvSpPr>
          <p:cNvPr id="23" name="TextBox 22"/>
          <p:cNvSpPr txBox="1"/>
          <p:nvPr/>
        </p:nvSpPr>
        <p:spPr>
          <a:xfrm>
            <a:off x="2450209" y="1722207"/>
            <a:ext cx="679115" cy="215444"/>
          </a:xfrm>
          <a:prstGeom prst="rect">
            <a:avLst/>
          </a:prstGeom>
          <a:solidFill>
            <a:schemeClr val="tx1"/>
          </a:solidFill>
        </p:spPr>
        <p:txBody>
          <a:bodyPr wrap="square" rtlCol="0">
            <a:spAutoFit/>
          </a:bodyPr>
          <a:lstStyle/>
          <a:p>
            <a:pPr algn="ctr"/>
            <a:r>
              <a:rPr lang="en-US" sz="800" b="1" dirty="0">
                <a:solidFill>
                  <a:schemeClr val="bg1"/>
                </a:solidFill>
                <a:latin typeface="Raleway"/>
                <a:cs typeface="Raleway"/>
              </a:rPr>
              <a:t>DETROIT</a:t>
            </a:r>
          </a:p>
        </p:txBody>
      </p:sp>
    </p:spTree>
    <p:extLst>
      <p:ext uri="{BB962C8B-B14F-4D97-AF65-F5344CB8AC3E}">
        <p14:creationId xmlns:p14="http://schemas.microsoft.com/office/powerpoint/2010/main" val="35600872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Content">
    <p:spTree>
      <p:nvGrpSpPr>
        <p:cNvPr id="1" name="Shape 636"/>
        <p:cNvGrpSpPr/>
        <p:nvPr/>
      </p:nvGrpSpPr>
      <p:grpSpPr>
        <a:xfrm>
          <a:off x="0" y="0"/>
          <a:ext cx="0" cy="0"/>
          <a:chOff x="0" y="0"/>
          <a:chExt cx="0" cy="0"/>
        </a:xfrm>
      </p:grpSpPr>
      <p:sp>
        <p:nvSpPr>
          <p:cNvPr id="637" name="Shape 637"/>
          <p:cNvSpPr txBox="1">
            <a:spLocks noGrp="1"/>
          </p:cNvSpPr>
          <p:nvPr>
            <p:ph type="title"/>
          </p:nvPr>
        </p:nvSpPr>
        <p:spPr>
          <a:xfrm>
            <a:off x="174000" y="164100"/>
            <a:ext cx="7530000" cy="773200"/>
          </a:xfrm>
          <a:prstGeom prst="rect">
            <a:avLst/>
          </a:prstGeom>
          <a:noFill/>
          <a:ln>
            <a:noFill/>
          </a:ln>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a:t>Click to edit Master title style</a:t>
            </a:r>
            <a:endParaRPr/>
          </a:p>
        </p:txBody>
      </p:sp>
      <p:sp>
        <p:nvSpPr>
          <p:cNvPr id="639" name="Shape 639"/>
          <p:cNvSpPr txBox="1">
            <a:spLocks noGrp="1"/>
          </p:cNvSpPr>
          <p:nvPr>
            <p:ph type="body" idx="1"/>
          </p:nvPr>
        </p:nvSpPr>
        <p:spPr>
          <a:xfrm>
            <a:off x="516500" y="1018967"/>
            <a:ext cx="10972800" cy="4967600"/>
          </a:xfrm>
          <a:prstGeom prst="rect">
            <a:avLst/>
          </a:prstGeom>
          <a:noFill/>
          <a:ln>
            <a:noFill/>
          </a:ln>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pPr lvl="0"/>
            <a:r>
              <a:rPr lang="en-US"/>
              <a:t>Edit Master text styles</a:t>
            </a:r>
          </a:p>
        </p:txBody>
      </p:sp>
    </p:spTree>
    <p:extLst>
      <p:ext uri="{BB962C8B-B14F-4D97-AF65-F5344CB8AC3E}">
        <p14:creationId xmlns:p14="http://schemas.microsoft.com/office/powerpoint/2010/main" val="2792419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DMI TEMPLATE - Cover Slide 7">
    <p:bg>
      <p:bgPr>
        <a:blipFill rotWithShape="1">
          <a:blip r:embed="rId2"/>
          <a:stretch>
            <a:fillRect/>
          </a:stretch>
        </a:blipFill>
        <a:effectLst/>
      </p:bgPr>
    </p:bg>
    <p:spTree>
      <p:nvGrpSpPr>
        <p:cNvPr id="1" name="Shape 79"/>
        <p:cNvGrpSpPr/>
        <p:nvPr/>
      </p:nvGrpSpPr>
      <p:grpSpPr>
        <a:xfrm>
          <a:off x="0" y="0"/>
          <a:ext cx="0" cy="0"/>
          <a:chOff x="0" y="0"/>
          <a:chExt cx="0" cy="0"/>
        </a:xfrm>
      </p:grpSpPr>
      <p:sp>
        <p:nvSpPr>
          <p:cNvPr id="81" name="Shape 81"/>
          <p:cNvSpPr txBox="1">
            <a:spLocks noGrp="1"/>
          </p:cNvSpPr>
          <p:nvPr>
            <p:ph type="ctrTitle" hasCustomPrompt="1"/>
          </p:nvPr>
        </p:nvSpPr>
        <p:spPr>
          <a:xfrm>
            <a:off x="914400" y="3452267"/>
            <a:ext cx="9284000" cy="2326400"/>
          </a:xfrm>
          <a:prstGeom prst="rect">
            <a:avLst/>
          </a:prstGeom>
        </p:spPr>
        <p:txBody>
          <a:bodyPr lIns="91425" tIns="91425" rIns="91425" bIns="91425" anchor="b" anchorCtr="0"/>
          <a:lstStyle>
            <a:lvl1pPr rtl="0">
              <a:spcBef>
                <a:spcPts val="0"/>
              </a:spcBef>
              <a:buClr>
                <a:schemeClr val="lt1"/>
              </a:buClr>
              <a:buSzPct val="100000"/>
              <a:buFont typeface="Raleway"/>
              <a:defRPr sz="5333">
                <a:solidFill>
                  <a:schemeClr val="lt1"/>
                </a:solidFill>
                <a:latin typeface="Raleway"/>
                <a:ea typeface="Raleway"/>
                <a:cs typeface="Raleway"/>
                <a:sym typeface="Raleway"/>
              </a:defRPr>
            </a:lvl1pPr>
            <a:lvl2pPr rtl="0">
              <a:spcBef>
                <a:spcPts val="0"/>
              </a:spcBef>
              <a:buClr>
                <a:schemeClr val="lt1"/>
              </a:buClr>
              <a:buSzPct val="100000"/>
              <a:defRPr sz="6400">
                <a:solidFill>
                  <a:schemeClr val="lt1"/>
                </a:solidFill>
              </a:defRPr>
            </a:lvl2pPr>
            <a:lvl3pPr rtl="0">
              <a:spcBef>
                <a:spcPts val="0"/>
              </a:spcBef>
              <a:buClr>
                <a:schemeClr val="lt1"/>
              </a:buClr>
              <a:buSzPct val="100000"/>
              <a:defRPr sz="6400">
                <a:solidFill>
                  <a:schemeClr val="lt1"/>
                </a:solidFill>
              </a:defRPr>
            </a:lvl3pPr>
            <a:lvl4pPr rtl="0">
              <a:spcBef>
                <a:spcPts val="0"/>
              </a:spcBef>
              <a:buClr>
                <a:schemeClr val="lt1"/>
              </a:buClr>
              <a:buSzPct val="100000"/>
              <a:defRPr sz="6400">
                <a:solidFill>
                  <a:schemeClr val="lt1"/>
                </a:solidFill>
              </a:defRPr>
            </a:lvl4pPr>
            <a:lvl5pPr rtl="0">
              <a:spcBef>
                <a:spcPts val="0"/>
              </a:spcBef>
              <a:buClr>
                <a:schemeClr val="lt1"/>
              </a:buClr>
              <a:buSzPct val="100000"/>
              <a:defRPr sz="6400">
                <a:solidFill>
                  <a:schemeClr val="lt1"/>
                </a:solidFill>
              </a:defRPr>
            </a:lvl5pPr>
            <a:lvl6pPr rtl="0">
              <a:spcBef>
                <a:spcPts val="0"/>
              </a:spcBef>
              <a:buClr>
                <a:schemeClr val="lt1"/>
              </a:buClr>
              <a:buSzPct val="100000"/>
              <a:defRPr sz="6400">
                <a:solidFill>
                  <a:schemeClr val="lt1"/>
                </a:solidFill>
              </a:defRPr>
            </a:lvl6pPr>
            <a:lvl7pPr rtl="0">
              <a:spcBef>
                <a:spcPts val="0"/>
              </a:spcBef>
              <a:buClr>
                <a:schemeClr val="lt1"/>
              </a:buClr>
              <a:buSzPct val="100000"/>
              <a:defRPr sz="6400">
                <a:solidFill>
                  <a:schemeClr val="lt1"/>
                </a:solidFill>
              </a:defRPr>
            </a:lvl7pPr>
            <a:lvl8pPr rtl="0">
              <a:spcBef>
                <a:spcPts val="0"/>
              </a:spcBef>
              <a:buClr>
                <a:schemeClr val="lt1"/>
              </a:buClr>
              <a:buSzPct val="100000"/>
              <a:defRPr sz="6400">
                <a:solidFill>
                  <a:schemeClr val="lt1"/>
                </a:solidFill>
              </a:defRPr>
            </a:lvl8pPr>
            <a:lvl9pPr rtl="0">
              <a:spcBef>
                <a:spcPts val="0"/>
              </a:spcBef>
              <a:buClr>
                <a:schemeClr val="lt1"/>
              </a:buClr>
              <a:buSzPct val="100000"/>
              <a:defRPr sz="6400">
                <a:solidFill>
                  <a:schemeClr val="lt1"/>
                </a:solidFill>
              </a:defRPr>
            </a:lvl9pPr>
          </a:lstStyle>
          <a:p>
            <a:r>
              <a:rPr lang="en-US" dirty="0"/>
              <a:t>CLICK TO EDIT MASTER TITLE STYLE</a:t>
            </a:r>
            <a:endParaRPr dirty="0"/>
          </a:p>
        </p:txBody>
      </p:sp>
      <p:sp>
        <p:nvSpPr>
          <p:cNvPr id="7" name="Shape 111"/>
          <p:cNvSpPr/>
          <p:nvPr/>
        </p:nvSpPr>
        <p:spPr>
          <a:xfrm flipH="1">
            <a:off x="8532801" y="4750802"/>
            <a:ext cx="3659199" cy="2107199"/>
          </a:xfrm>
          <a:prstGeom prst="rtTriangle">
            <a:avLst/>
          </a:prstGeom>
          <a:solidFill>
            <a:srgbClr val="FFFFFF"/>
          </a:solidFill>
          <a:ln>
            <a:noFill/>
          </a:ln>
        </p:spPr>
        <p:txBody>
          <a:bodyPr lIns="121900" tIns="121900" rIns="121900" bIns="121900" anchor="ctr" anchorCtr="0">
            <a:noAutofit/>
          </a:bodyPr>
          <a:lstStyle/>
          <a:p>
            <a:pPr>
              <a:spcBef>
                <a:spcPts val="0"/>
              </a:spcBef>
              <a:buNone/>
            </a:pPr>
            <a:endParaRPr sz="2400" dirty="0">
              <a:latin typeface="Raleway"/>
              <a:ea typeface="Raleway"/>
              <a:cs typeface="Raleway"/>
            </a:endParaRPr>
          </a:p>
        </p:txBody>
      </p:sp>
      <p:pic>
        <p:nvPicPr>
          <p:cNvPr id="11" name="Picture 10"/>
          <p:cNvPicPr>
            <a:picLocks noChangeAspect="1"/>
          </p:cNvPicPr>
          <p:nvPr/>
        </p:nvPicPr>
        <p:blipFill>
          <a:blip r:embed="rId3"/>
          <a:stretch>
            <a:fillRect/>
          </a:stretch>
        </p:blipFill>
        <p:spPr>
          <a:xfrm>
            <a:off x="10689407" y="6209195"/>
            <a:ext cx="1276532" cy="435612"/>
          </a:xfrm>
          <a:prstGeom prst="rect">
            <a:avLst/>
          </a:prstGeom>
        </p:spPr>
      </p:pic>
    </p:spTree>
    <p:extLst>
      <p:ext uri="{BB962C8B-B14F-4D97-AF65-F5344CB8AC3E}">
        <p14:creationId xmlns:p14="http://schemas.microsoft.com/office/powerpoint/2010/main" val="1794305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DMI TEMPLATE - Cover Slide 11">
    <p:bg>
      <p:bgPr>
        <a:blipFill rotWithShape="1">
          <a:blip r:embed="rId2">
            <a:alphaModFix/>
          </a:blip>
          <a:stretch>
            <a:fillRect/>
          </a:stretch>
        </a:blipFill>
        <a:effectLst/>
      </p:bgPr>
    </p:bg>
    <p:spTree>
      <p:nvGrpSpPr>
        <p:cNvPr id="1" name="Shape 187"/>
        <p:cNvGrpSpPr/>
        <p:nvPr/>
      </p:nvGrpSpPr>
      <p:grpSpPr>
        <a:xfrm>
          <a:off x="0" y="0"/>
          <a:ext cx="0" cy="0"/>
          <a:chOff x="0" y="0"/>
          <a:chExt cx="0" cy="0"/>
        </a:xfrm>
      </p:grpSpPr>
      <p:sp>
        <p:nvSpPr>
          <p:cNvPr id="188" name="Shape 188"/>
          <p:cNvSpPr txBox="1">
            <a:spLocks noGrp="1"/>
          </p:cNvSpPr>
          <p:nvPr>
            <p:ph type="ctrTitle"/>
          </p:nvPr>
        </p:nvSpPr>
        <p:spPr>
          <a:xfrm>
            <a:off x="914400" y="3452267"/>
            <a:ext cx="9284000" cy="23264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Raleway"/>
              <a:buNone/>
              <a:defRPr sz="5333" b="1" i="0" u="none" strike="noStrike" cap="none">
                <a:solidFill>
                  <a:schemeClr val="lt1"/>
                </a:solidFill>
                <a:latin typeface="Raleway"/>
                <a:ea typeface="Raleway"/>
                <a:cs typeface="Raleway"/>
                <a:sym typeface="Raleway"/>
              </a:defRPr>
            </a:lvl1pPr>
            <a:lvl2pPr marL="0" marR="0" lvl="1" indent="0" algn="l" rtl="0">
              <a:lnSpc>
                <a:spcPct val="100000"/>
              </a:lnSpc>
              <a:spcBef>
                <a:spcPts val="0"/>
              </a:spcBef>
              <a:spcAft>
                <a:spcPts val="0"/>
              </a:spcAft>
              <a:buClr>
                <a:schemeClr val="lt1"/>
              </a:buClr>
              <a:buFont typeface="Arial"/>
              <a:buNone/>
              <a:defRPr sz="6400" b="1" i="0" u="none" strike="noStrike" cap="none">
                <a:solidFill>
                  <a:schemeClr val="lt1"/>
                </a:solidFill>
                <a:latin typeface="Arial"/>
                <a:ea typeface="Arial"/>
                <a:cs typeface="Arial"/>
                <a:sym typeface="Arial"/>
              </a:defRPr>
            </a:lvl2pPr>
            <a:lvl3pPr lvl="2" indent="0" rtl="0">
              <a:spcBef>
                <a:spcPts val="0"/>
              </a:spcBef>
              <a:buClr>
                <a:schemeClr val="lt1"/>
              </a:buClr>
              <a:buFont typeface="Arial"/>
              <a:buNone/>
              <a:defRPr sz="6400" b="1">
                <a:solidFill>
                  <a:schemeClr val="lt1"/>
                </a:solidFill>
              </a:defRPr>
            </a:lvl3pPr>
            <a:lvl4pPr lvl="3" indent="0" rtl="0">
              <a:spcBef>
                <a:spcPts val="0"/>
              </a:spcBef>
              <a:buClr>
                <a:schemeClr val="lt1"/>
              </a:buClr>
              <a:buFont typeface="Arial"/>
              <a:buNone/>
              <a:defRPr sz="6400" b="1">
                <a:solidFill>
                  <a:schemeClr val="lt1"/>
                </a:solidFill>
              </a:defRPr>
            </a:lvl4pPr>
            <a:lvl5pPr lvl="4" indent="0" rtl="0">
              <a:spcBef>
                <a:spcPts val="0"/>
              </a:spcBef>
              <a:buClr>
                <a:schemeClr val="lt1"/>
              </a:buClr>
              <a:buFont typeface="Arial"/>
              <a:buNone/>
              <a:defRPr sz="6400" b="1">
                <a:solidFill>
                  <a:schemeClr val="lt1"/>
                </a:solidFill>
              </a:defRPr>
            </a:lvl5pPr>
            <a:lvl6pPr lvl="5" indent="0" rtl="0">
              <a:spcBef>
                <a:spcPts val="0"/>
              </a:spcBef>
              <a:buClr>
                <a:schemeClr val="lt1"/>
              </a:buClr>
              <a:buFont typeface="Arial"/>
              <a:buNone/>
              <a:defRPr sz="6400" b="1">
                <a:solidFill>
                  <a:schemeClr val="lt1"/>
                </a:solidFill>
              </a:defRPr>
            </a:lvl6pPr>
            <a:lvl7pPr lvl="6" indent="0" rtl="0">
              <a:spcBef>
                <a:spcPts val="0"/>
              </a:spcBef>
              <a:buClr>
                <a:schemeClr val="lt1"/>
              </a:buClr>
              <a:buFont typeface="Arial"/>
              <a:buNone/>
              <a:defRPr sz="6400" b="1">
                <a:solidFill>
                  <a:schemeClr val="lt1"/>
                </a:solidFill>
              </a:defRPr>
            </a:lvl7pPr>
            <a:lvl8pPr lvl="7" indent="0" rtl="0">
              <a:spcBef>
                <a:spcPts val="0"/>
              </a:spcBef>
              <a:buClr>
                <a:schemeClr val="lt1"/>
              </a:buClr>
              <a:buFont typeface="Arial"/>
              <a:buNone/>
              <a:defRPr sz="6400" b="1">
                <a:solidFill>
                  <a:schemeClr val="lt1"/>
                </a:solidFill>
              </a:defRPr>
            </a:lvl8pPr>
            <a:lvl9pPr lvl="8" indent="0" rtl="0">
              <a:spcBef>
                <a:spcPts val="0"/>
              </a:spcBef>
              <a:buClr>
                <a:schemeClr val="lt1"/>
              </a:buClr>
              <a:buFont typeface="Arial"/>
              <a:buNone/>
              <a:defRPr sz="6400" b="1">
                <a:solidFill>
                  <a:schemeClr val="lt1"/>
                </a:solidFill>
              </a:defRPr>
            </a:lvl9pPr>
          </a:lstStyle>
          <a:p>
            <a:r>
              <a:rPr lang="en-US"/>
              <a:t>Click to edit Master title style</a:t>
            </a:r>
            <a:endParaRPr/>
          </a:p>
        </p:txBody>
      </p:sp>
    </p:spTree>
    <p:extLst>
      <p:ext uri="{BB962C8B-B14F-4D97-AF65-F5344CB8AC3E}">
        <p14:creationId xmlns:p14="http://schemas.microsoft.com/office/powerpoint/2010/main" val="6133632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Custom Layout 2 1 1 1 1 1 1 1 1">
    <p:bg>
      <p:bgPr>
        <a:solidFill>
          <a:srgbClr val="FFFFFF"/>
        </a:solidFill>
        <a:effectLst/>
      </p:bgPr>
    </p:bg>
    <p:spTree>
      <p:nvGrpSpPr>
        <p:cNvPr id="1" name="Shape 3577"/>
        <p:cNvGrpSpPr/>
        <p:nvPr/>
      </p:nvGrpSpPr>
      <p:grpSpPr>
        <a:xfrm>
          <a:off x="0" y="0"/>
          <a:ext cx="0" cy="0"/>
          <a:chOff x="0" y="0"/>
          <a:chExt cx="0" cy="0"/>
        </a:xfrm>
      </p:grpSpPr>
    </p:spTree>
    <p:extLst>
      <p:ext uri="{BB962C8B-B14F-4D97-AF65-F5344CB8AC3E}">
        <p14:creationId xmlns:p14="http://schemas.microsoft.com/office/powerpoint/2010/main" val="25255977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DMI TEMPLATE - Content 8">
    <p:spTree>
      <p:nvGrpSpPr>
        <p:cNvPr id="1" name="Shape 224"/>
        <p:cNvGrpSpPr/>
        <p:nvPr/>
      </p:nvGrpSpPr>
      <p:grpSpPr>
        <a:xfrm>
          <a:off x="0" y="0"/>
          <a:ext cx="0" cy="0"/>
          <a:chOff x="0" y="0"/>
          <a:chExt cx="0" cy="0"/>
        </a:xfrm>
      </p:grpSpPr>
      <p:sp>
        <p:nvSpPr>
          <p:cNvPr id="225" name="Shape 225"/>
          <p:cNvSpPr txBox="1">
            <a:spLocks noGrp="1"/>
          </p:cNvSpPr>
          <p:nvPr>
            <p:ph type="body" idx="1"/>
          </p:nvPr>
        </p:nvSpPr>
        <p:spPr>
          <a:xfrm>
            <a:off x="609600" y="2051353"/>
            <a:ext cx="10032800" cy="45068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292D31"/>
              </a:buClr>
              <a:buFont typeface="Raleway"/>
              <a:buNone/>
              <a:defRPr sz="2667" i="0" u="none" strike="noStrike" cap="none">
                <a:solidFill>
                  <a:srgbClr val="292D31"/>
                </a:solidFill>
                <a:latin typeface="Raleway"/>
                <a:ea typeface="Raleway"/>
                <a:cs typeface="Raleway"/>
                <a:sym typeface="Raleway"/>
              </a:defRPr>
            </a:lvl1pPr>
            <a:lvl2pPr marL="609585" marR="0" lvl="1" indent="0" algn="l" rtl="0">
              <a:lnSpc>
                <a:spcPct val="100000"/>
              </a:lnSpc>
              <a:spcBef>
                <a:spcPts val="0"/>
              </a:spcBef>
              <a:spcAft>
                <a:spcPts val="0"/>
              </a:spcAft>
              <a:buClr>
                <a:srgbClr val="000000"/>
              </a:buClr>
              <a:buFont typeface="Raleway"/>
              <a:buNone/>
              <a:defRPr sz="1867" i="0" u="none" strike="noStrike" cap="none">
                <a:solidFill>
                  <a:srgbClr val="000000"/>
                </a:solidFill>
                <a:latin typeface="Raleway"/>
                <a:ea typeface="Raleway"/>
                <a:cs typeface="Raleway"/>
                <a:sym typeface="Raleway"/>
              </a:defRPr>
            </a:lvl2pPr>
            <a:lvl3pPr marL="1219170" marR="0" lvl="2" indent="0" algn="l" rtl="0">
              <a:lnSpc>
                <a:spcPct val="100000"/>
              </a:lnSpc>
              <a:spcBef>
                <a:spcPts val="0"/>
              </a:spcBef>
              <a:spcAft>
                <a:spcPts val="0"/>
              </a:spcAft>
              <a:buClr>
                <a:srgbClr val="000000"/>
              </a:buClr>
              <a:buFont typeface="Raleway"/>
              <a:buNone/>
              <a:defRPr sz="1867" i="0" u="none" strike="noStrike" cap="none">
                <a:solidFill>
                  <a:srgbClr val="000000"/>
                </a:solidFill>
                <a:latin typeface="Raleway"/>
                <a:ea typeface="Raleway"/>
                <a:cs typeface="Raleway"/>
                <a:sym typeface="Raleway"/>
              </a:defRPr>
            </a:lvl3pPr>
            <a:lvl4pPr marL="1828754" marR="0" lvl="3" indent="0" algn="l" rtl="0">
              <a:lnSpc>
                <a:spcPct val="100000"/>
              </a:lnSpc>
              <a:spcBef>
                <a:spcPts val="0"/>
              </a:spcBef>
              <a:spcAft>
                <a:spcPts val="0"/>
              </a:spcAft>
              <a:buClr>
                <a:srgbClr val="000000"/>
              </a:buClr>
              <a:buFont typeface="Raleway"/>
              <a:buNone/>
              <a:defRPr sz="1867" i="0" u="none" strike="noStrike" cap="none">
                <a:solidFill>
                  <a:srgbClr val="000000"/>
                </a:solidFill>
                <a:latin typeface="Raleway"/>
                <a:ea typeface="Raleway"/>
                <a:cs typeface="Raleway"/>
                <a:sym typeface="Raleway"/>
              </a:defRPr>
            </a:lvl4pPr>
            <a:lvl5pPr marL="2438339" marR="0" lvl="4" indent="0" algn="l" rtl="0">
              <a:lnSpc>
                <a:spcPct val="100000"/>
              </a:lnSpc>
              <a:spcBef>
                <a:spcPts val="0"/>
              </a:spcBef>
              <a:spcAft>
                <a:spcPts val="0"/>
              </a:spcAft>
              <a:buClr>
                <a:srgbClr val="000000"/>
              </a:buClr>
              <a:buFont typeface="Raleway"/>
              <a:buNone/>
              <a:defRPr sz="1867" i="0" u="none" strike="noStrike" cap="none">
                <a:solidFill>
                  <a:srgbClr val="000000"/>
                </a:solidFill>
                <a:latin typeface="Raleway"/>
                <a:ea typeface="Raleway"/>
                <a:cs typeface="Raleway"/>
                <a:sym typeface="Raleway"/>
              </a:defRPr>
            </a:lvl5pPr>
            <a:lvl6pPr marL="3047924" marR="0" lvl="5" indent="0" algn="l" rtl="0">
              <a:lnSpc>
                <a:spcPct val="100000"/>
              </a:lnSpc>
              <a:spcBef>
                <a:spcPts val="0"/>
              </a:spcBef>
              <a:spcAft>
                <a:spcPts val="0"/>
              </a:spcAft>
              <a:buClr>
                <a:srgbClr val="000000"/>
              </a:buClr>
              <a:buFont typeface="Raleway"/>
              <a:buNone/>
              <a:defRPr sz="1867" i="0" u="none" strike="noStrike" cap="none">
                <a:solidFill>
                  <a:srgbClr val="000000"/>
                </a:solidFill>
                <a:latin typeface="Raleway"/>
                <a:ea typeface="Raleway"/>
                <a:cs typeface="Raleway"/>
                <a:sym typeface="Raleway"/>
              </a:defRPr>
            </a:lvl6pPr>
            <a:lvl7pPr marL="3657509" marR="0" lvl="6" indent="0" algn="l" rtl="0">
              <a:lnSpc>
                <a:spcPct val="100000"/>
              </a:lnSpc>
              <a:spcBef>
                <a:spcPts val="0"/>
              </a:spcBef>
              <a:spcAft>
                <a:spcPts val="0"/>
              </a:spcAft>
              <a:buClr>
                <a:srgbClr val="000000"/>
              </a:buClr>
              <a:buFont typeface="Raleway"/>
              <a:buNone/>
              <a:defRPr sz="1867" i="0" u="none" strike="noStrike" cap="none">
                <a:solidFill>
                  <a:srgbClr val="000000"/>
                </a:solidFill>
                <a:latin typeface="Raleway"/>
                <a:ea typeface="Raleway"/>
                <a:cs typeface="Raleway"/>
                <a:sym typeface="Raleway"/>
              </a:defRPr>
            </a:lvl7pPr>
            <a:lvl8pPr marL="4267093" marR="0" lvl="7" indent="0" algn="l" rtl="0">
              <a:lnSpc>
                <a:spcPct val="100000"/>
              </a:lnSpc>
              <a:spcBef>
                <a:spcPts val="0"/>
              </a:spcBef>
              <a:spcAft>
                <a:spcPts val="0"/>
              </a:spcAft>
              <a:buClr>
                <a:srgbClr val="000000"/>
              </a:buClr>
              <a:buFont typeface="Raleway"/>
              <a:buNone/>
              <a:defRPr sz="1867" i="0" u="none" strike="noStrike" cap="none">
                <a:solidFill>
                  <a:srgbClr val="000000"/>
                </a:solidFill>
                <a:latin typeface="Raleway"/>
                <a:ea typeface="Raleway"/>
                <a:cs typeface="Raleway"/>
                <a:sym typeface="Raleway"/>
              </a:defRPr>
            </a:lvl8pPr>
            <a:lvl9pPr marL="4876678" marR="0" lvl="8" indent="0" algn="l" rtl="0">
              <a:lnSpc>
                <a:spcPct val="100000"/>
              </a:lnSpc>
              <a:spcBef>
                <a:spcPts val="0"/>
              </a:spcBef>
              <a:spcAft>
                <a:spcPts val="0"/>
              </a:spcAft>
              <a:buClr>
                <a:srgbClr val="000000"/>
              </a:buClr>
              <a:buFont typeface="Raleway"/>
              <a:buNone/>
              <a:defRPr sz="1867" i="0" u="none" strike="noStrike" cap="none">
                <a:solidFill>
                  <a:srgbClr val="000000"/>
                </a:solidFill>
                <a:latin typeface="Raleway"/>
                <a:ea typeface="Raleway"/>
                <a:cs typeface="Raleway"/>
                <a:sym typeface="Raleway"/>
              </a:defRPr>
            </a:lvl9pPr>
          </a:lstStyle>
          <a:p>
            <a:pPr lvl="0"/>
            <a:r>
              <a:rPr lang="en-US"/>
              <a:t>Edit Master text styles</a:t>
            </a:r>
          </a:p>
        </p:txBody>
      </p:sp>
      <p:sp>
        <p:nvSpPr>
          <p:cNvPr id="226" name="Shape 226"/>
          <p:cNvSpPr txBox="1">
            <a:spLocks noGrp="1"/>
          </p:cNvSpPr>
          <p:nvPr>
            <p:ph type="title"/>
          </p:nvPr>
        </p:nvSpPr>
        <p:spPr>
          <a:xfrm>
            <a:off x="305767" y="305768"/>
            <a:ext cx="6669200" cy="568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Raleway"/>
              <a:buNone/>
              <a:defRPr sz="1867" b="1" i="0" u="none" strike="noStrike" cap="none">
                <a:solidFill>
                  <a:schemeClr val="dk2"/>
                </a:solidFill>
                <a:latin typeface="Raleway"/>
                <a:ea typeface="Raleway"/>
                <a:cs typeface="Raleway"/>
                <a:sym typeface="Raleway"/>
              </a:defRPr>
            </a:lvl1pPr>
            <a:lvl2pPr marL="0" marR="0" lvl="1" indent="0" algn="l" rtl="0">
              <a:lnSpc>
                <a:spcPct val="100000"/>
              </a:lnSpc>
              <a:spcBef>
                <a:spcPts val="0"/>
              </a:spcBef>
              <a:spcAft>
                <a:spcPts val="0"/>
              </a:spcAft>
              <a:buClr>
                <a:schemeClr val="dk2"/>
              </a:buClr>
              <a:buFont typeface="Arial"/>
              <a:buNone/>
              <a:defRPr sz="4800" b="1" i="0" u="none" strike="noStrike" cap="none">
                <a:solidFill>
                  <a:schemeClr val="dk2"/>
                </a:solidFill>
                <a:latin typeface="Arial"/>
                <a:ea typeface="Arial"/>
                <a:cs typeface="Arial"/>
                <a:sym typeface="Arial"/>
              </a:defRPr>
            </a:lvl2pPr>
            <a:lvl3pPr lvl="2" indent="0" rtl="0">
              <a:spcBef>
                <a:spcPts val="0"/>
              </a:spcBef>
              <a:buClr>
                <a:schemeClr val="dk2"/>
              </a:buClr>
              <a:buFont typeface="Arial"/>
              <a:buNone/>
              <a:defRPr sz="4800" b="1">
                <a:solidFill>
                  <a:schemeClr val="dk2"/>
                </a:solidFill>
              </a:defRPr>
            </a:lvl3pPr>
            <a:lvl4pPr lvl="3" indent="0" rtl="0">
              <a:spcBef>
                <a:spcPts val="0"/>
              </a:spcBef>
              <a:buClr>
                <a:schemeClr val="dk2"/>
              </a:buClr>
              <a:buFont typeface="Arial"/>
              <a:buNone/>
              <a:defRPr sz="4800" b="1">
                <a:solidFill>
                  <a:schemeClr val="dk2"/>
                </a:solidFill>
              </a:defRPr>
            </a:lvl4pPr>
            <a:lvl5pPr lvl="4" indent="0" rtl="0">
              <a:spcBef>
                <a:spcPts val="0"/>
              </a:spcBef>
              <a:buClr>
                <a:schemeClr val="dk2"/>
              </a:buClr>
              <a:buFont typeface="Arial"/>
              <a:buNone/>
              <a:defRPr sz="4800" b="1">
                <a:solidFill>
                  <a:schemeClr val="dk2"/>
                </a:solidFill>
              </a:defRPr>
            </a:lvl5pPr>
            <a:lvl6pPr lvl="5" indent="0" rtl="0">
              <a:spcBef>
                <a:spcPts val="0"/>
              </a:spcBef>
              <a:buClr>
                <a:schemeClr val="dk2"/>
              </a:buClr>
              <a:buFont typeface="Arial"/>
              <a:buNone/>
              <a:defRPr sz="4800" b="1">
                <a:solidFill>
                  <a:schemeClr val="dk2"/>
                </a:solidFill>
              </a:defRPr>
            </a:lvl6pPr>
            <a:lvl7pPr lvl="6" indent="0" rtl="0">
              <a:spcBef>
                <a:spcPts val="0"/>
              </a:spcBef>
              <a:buClr>
                <a:schemeClr val="dk2"/>
              </a:buClr>
              <a:buFont typeface="Arial"/>
              <a:buNone/>
              <a:defRPr sz="4800" b="1">
                <a:solidFill>
                  <a:schemeClr val="dk2"/>
                </a:solidFill>
              </a:defRPr>
            </a:lvl7pPr>
            <a:lvl8pPr lvl="7" indent="0" rtl="0">
              <a:spcBef>
                <a:spcPts val="0"/>
              </a:spcBef>
              <a:buClr>
                <a:schemeClr val="dk2"/>
              </a:buClr>
              <a:buFont typeface="Arial"/>
              <a:buNone/>
              <a:defRPr sz="4800" b="1">
                <a:solidFill>
                  <a:schemeClr val="dk2"/>
                </a:solidFill>
              </a:defRPr>
            </a:lvl8pPr>
            <a:lvl9pPr lvl="8" indent="0" rtl="0">
              <a:spcBef>
                <a:spcPts val="0"/>
              </a:spcBef>
              <a:buClr>
                <a:schemeClr val="dk2"/>
              </a:buClr>
              <a:buFont typeface="Arial"/>
              <a:buNone/>
              <a:defRPr sz="4800" b="1">
                <a:solidFill>
                  <a:schemeClr val="dk2"/>
                </a:solidFill>
              </a:defRPr>
            </a:lvl9pPr>
          </a:lstStyle>
          <a:p>
            <a:r>
              <a:rPr lang="en-US"/>
              <a:t>Click to edit Master title style</a:t>
            </a:r>
            <a:endParaRPr/>
          </a:p>
        </p:txBody>
      </p:sp>
      <p:sp>
        <p:nvSpPr>
          <p:cNvPr id="227" name="Shape 227"/>
          <p:cNvSpPr txBox="1">
            <a:spLocks noGrp="1"/>
          </p:cNvSpPr>
          <p:nvPr>
            <p:ph type="body" idx="2"/>
          </p:nvPr>
        </p:nvSpPr>
        <p:spPr>
          <a:xfrm>
            <a:off x="609600" y="1083733"/>
            <a:ext cx="10032800" cy="9676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1"/>
              </a:buClr>
              <a:buFont typeface="Raleway"/>
              <a:buNone/>
              <a:defRPr sz="2667" b="1" i="0" u="none" strike="noStrike" cap="none">
                <a:solidFill>
                  <a:schemeClr val="accent1"/>
                </a:solidFill>
                <a:latin typeface="Raleway"/>
                <a:ea typeface="Raleway"/>
                <a:cs typeface="Raleway"/>
                <a:sym typeface="Raleway"/>
              </a:defRPr>
            </a:lvl1pPr>
            <a:lvl2pPr marL="609585" marR="0" lvl="1" indent="0" algn="l" rtl="0">
              <a:lnSpc>
                <a:spcPct val="100000"/>
              </a:lnSpc>
              <a:spcBef>
                <a:spcPts val="0"/>
              </a:spcBef>
              <a:spcAft>
                <a:spcPts val="0"/>
              </a:spcAft>
              <a:buClr>
                <a:srgbClr val="000000"/>
              </a:buClr>
              <a:buFont typeface="Raleway"/>
              <a:buNone/>
              <a:defRPr sz="1867" i="0" u="none" strike="noStrike" cap="none">
                <a:solidFill>
                  <a:srgbClr val="000000"/>
                </a:solidFill>
                <a:latin typeface="Raleway"/>
                <a:ea typeface="Raleway"/>
                <a:cs typeface="Raleway"/>
                <a:sym typeface="Raleway"/>
              </a:defRPr>
            </a:lvl2pPr>
            <a:lvl3pPr marL="1219170" marR="0" lvl="2" indent="0" algn="l" rtl="0">
              <a:lnSpc>
                <a:spcPct val="100000"/>
              </a:lnSpc>
              <a:spcBef>
                <a:spcPts val="0"/>
              </a:spcBef>
              <a:spcAft>
                <a:spcPts val="0"/>
              </a:spcAft>
              <a:buClr>
                <a:srgbClr val="000000"/>
              </a:buClr>
              <a:buFont typeface="Raleway"/>
              <a:buNone/>
              <a:defRPr sz="1867" i="0" u="none" strike="noStrike" cap="none">
                <a:solidFill>
                  <a:srgbClr val="000000"/>
                </a:solidFill>
                <a:latin typeface="Raleway"/>
                <a:ea typeface="Raleway"/>
                <a:cs typeface="Raleway"/>
                <a:sym typeface="Raleway"/>
              </a:defRPr>
            </a:lvl3pPr>
            <a:lvl4pPr marL="1828754" marR="0" lvl="3" indent="0" algn="l" rtl="0">
              <a:lnSpc>
                <a:spcPct val="100000"/>
              </a:lnSpc>
              <a:spcBef>
                <a:spcPts val="0"/>
              </a:spcBef>
              <a:spcAft>
                <a:spcPts val="0"/>
              </a:spcAft>
              <a:buClr>
                <a:srgbClr val="000000"/>
              </a:buClr>
              <a:buFont typeface="Raleway"/>
              <a:buNone/>
              <a:defRPr sz="1867" i="0" u="none" strike="noStrike" cap="none">
                <a:solidFill>
                  <a:srgbClr val="000000"/>
                </a:solidFill>
                <a:latin typeface="Raleway"/>
                <a:ea typeface="Raleway"/>
                <a:cs typeface="Raleway"/>
                <a:sym typeface="Raleway"/>
              </a:defRPr>
            </a:lvl4pPr>
            <a:lvl5pPr marL="2438339" marR="0" lvl="4" indent="0" algn="l" rtl="0">
              <a:lnSpc>
                <a:spcPct val="100000"/>
              </a:lnSpc>
              <a:spcBef>
                <a:spcPts val="0"/>
              </a:spcBef>
              <a:spcAft>
                <a:spcPts val="0"/>
              </a:spcAft>
              <a:buClr>
                <a:srgbClr val="000000"/>
              </a:buClr>
              <a:buFont typeface="Raleway"/>
              <a:buNone/>
              <a:defRPr sz="1867" i="0" u="none" strike="noStrike" cap="none">
                <a:solidFill>
                  <a:srgbClr val="000000"/>
                </a:solidFill>
                <a:latin typeface="Raleway"/>
                <a:ea typeface="Raleway"/>
                <a:cs typeface="Raleway"/>
                <a:sym typeface="Raleway"/>
              </a:defRPr>
            </a:lvl5pPr>
            <a:lvl6pPr marL="3047924" marR="0" lvl="5" indent="0" algn="l" rtl="0">
              <a:lnSpc>
                <a:spcPct val="100000"/>
              </a:lnSpc>
              <a:spcBef>
                <a:spcPts val="0"/>
              </a:spcBef>
              <a:spcAft>
                <a:spcPts val="0"/>
              </a:spcAft>
              <a:buClr>
                <a:srgbClr val="000000"/>
              </a:buClr>
              <a:buFont typeface="Raleway"/>
              <a:buNone/>
              <a:defRPr sz="1867" i="0" u="none" strike="noStrike" cap="none">
                <a:solidFill>
                  <a:srgbClr val="000000"/>
                </a:solidFill>
                <a:latin typeface="Raleway"/>
                <a:ea typeface="Raleway"/>
                <a:cs typeface="Raleway"/>
                <a:sym typeface="Raleway"/>
              </a:defRPr>
            </a:lvl6pPr>
            <a:lvl7pPr marL="3657509" marR="0" lvl="6" indent="0" algn="l" rtl="0">
              <a:lnSpc>
                <a:spcPct val="100000"/>
              </a:lnSpc>
              <a:spcBef>
                <a:spcPts val="0"/>
              </a:spcBef>
              <a:spcAft>
                <a:spcPts val="0"/>
              </a:spcAft>
              <a:buClr>
                <a:srgbClr val="000000"/>
              </a:buClr>
              <a:buFont typeface="Raleway"/>
              <a:buNone/>
              <a:defRPr sz="1867" i="0" u="none" strike="noStrike" cap="none">
                <a:solidFill>
                  <a:srgbClr val="000000"/>
                </a:solidFill>
                <a:latin typeface="Raleway"/>
                <a:ea typeface="Raleway"/>
                <a:cs typeface="Raleway"/>
                <a:sym typeface="Raleway"/>
              </a:defRPr>
            </a:lvl7pPr>
            <a:lvl8pPr marL="4267093" marR="0" lvl="7" indent="0" algn="l" rtl="0">
              <a:lnSpc>
                <a:spcPct val="100000"/>
              </a:lnSpc>
              <a:spcBef>
                <a:spcPts val="0"/>
              </a:spcBef>
              <a:spcAft>
                <a:spcPts val="0"/>
              </a:spcAft>
              <a:buClr>
                <a:srgbClr val="000000"/>
              </a:buClr>
              <a:buFont typeface="Raleway"/>
              <a:buNone/>
              <a:defRPr sz="1867" i="0" u="none" strike="noStrike" cap="none">
                <a:solidFill>
                  <a:srgbClr val="000000"/>
                </a:solidFill>
                <a:latin typeface="Raleway"/>
                <a:ea typeface="Raleway"/>
                <a:cs typeface="Raleway"/>
                <a:sym typeface="Raleway"/>
              </a:defRPr>
            </a:lvl8pPr>
            <a:lvl9pPr marL="4876678" marR="0" lvl="8" indent="0" algn="l" rtl="0">
              <a:lnSpc>
                <a:spcPct val="100000"/>
              </a:lnSpc>
              <a:spcBef>
                <a:spcPts val="0"/>
              </a:spcBef>
              <a:spcAft>
                <a:spcPts val="0"/>
              </a:spcAft>
              <a:buClr>
                <a:srgbClr val="000000"/>
              </a:buClr>
              <a:buFont typeface="Raleway"/>
              <a:buNone/>
              <a:defRPr sz="1867" i="0" u="none" strike="noStrike" cap="none">
                <a:solidFill>
                  <a:srgbClr val="000000"/>
                </a:solidFill>
                <a:latin typeface="Raleway"/>
                <a:ea typeface="Raleway"/>
                <a:cs typeface="Raleway"/>
                <a:sym typeface="Raleway"/>
              </a:defRPr>
            </a:lvl9pPr>
          </a:lstStyle>
          <a:p>
            <a:pPr lvl="0"/>
            <a:r>
              <a:rPr lang="en-US"/>
              <a:t>Edit Master text styles</a:t>
            </a:r>
          </a:p>
        </p:txBody>
      </p:sp>
      <p:sp>
        <p:nvSpPr>
          <p:cNvPr id="228" name="Shape 228"/>
          <p:cNvSpPr txBox="1">
            <a:spLocks noGrp="1"/>
          </p:cNvSpPr>
          <p:nvPr>
            <p:ph type="sldNum" idx="12"/>
          </p:nvPr>
        </p:nvSpPr>
        <p:spPr>
          <a:xfrm>
            <a:off x="12859" y="6488295"/>
            <a:ext cx="804000" cy="366000"/>
          </a:xfrm>
          <a:prstGeom prst="rect">
            <a:avLst/>
          </a:prstGeom>
          <a:noFill/>
          <a:ln>
            <a:noFill/>
          </a:ln>
        </p:spPr>
        <p:txBody>
          <a:bodyPr lIns="91425" tIns="45700" rIns="91425" bIns="45700" anchor="ctr" anchorCtr="0">
            <a:noAutofit/>
          </a:bodyPr>
          <a:lstStyle/>
          <a:p>
            <a:fld id="{61233CA2-E532-4ED3-9C37-D2A1D669B991}" type="slidenum">
              <a:rPr lang="en-US" smtClean="0"/>
              <a:t>‹#›</a:t>
            </a:fld>
            <a:endParaRPr lang="en-US"/>
          </a:p>
        </p:txBody>
      </p:sp>
    </p:spTree>
    <p:extLst>
      <p:ext uri="{BB962C8B-B14F-4D97-AF65-F5344CB8AC3E}">
        <p14:creationId xmlns:p14="http://schemas.microsoft.com/office/powerpoint/2010/main" val="19684568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Custom Layout 11 1">
    <p:spTree>
      <p:nvGrpSpPr>
        <p:cNvPr id="1" name="Shape 235"/>
        <p:cNvGrpSpPr/>
        <p:nvPr/>
      </p:nvGrpSpPr>
      <p:grpSpPr>
        <a:xfrm>
          <a:off x="0" y="0"/>
          <a:ext cx="0" cy="0"/>
          <a:chOff x="0" y="0"/>
          <a:chExt cx="0" cy="0"/>
        </a:xfrm>
      </p:grpSpPr>
    </p:spTree>
    <p:extLst>
      <p:ext uri="{BB962C8B-B14F-4D97-AF65-F5344CB8AC3E}">
        <p14:creationId xmlns:p14="http://schemas.microsoft.com/office/powerpoint/2010/main" val="23977625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Content 1">
    <p:spTree>
      <p:nvGrpSpPr>
        <p:cNvPr id="1" name="Shape 665"/>
        <p:cNvGrpSpPr/>
        <p:nvPr/>
      </p:nvGrpSpPr>
      <p:grpSpPr>
        <a:xfrm>
          <a:off x="0" y="0"/>
          <a:ext cx="0" cy="0"/>
          <a:chOff x="0" y="0"/>
          <a:chExt cx="0" cy="0"/>
        </a:xfrm>
      </p:grpSpPr>
      <p:sp>
        <p:nvSpPr>
          <p:cNvPr id="666" name="Shape 666"/>
          <p:cNvSpPr txBox="1">
            <a:spLocks noGrp="1"/>
          </p:cNvSpPr>
          <p:nvPr>
            <p:ph type="title"/>
          </p:nvPr>
        </p:nvSpPr>
        <p:spPr>
          <a:xfrm>
            <a:off x="174000" y="164100"/>
            <a:ext cx="7530000" cy="773200"/>
          </a:xfrm>
          <a:prstGeom prst="rect">
            <a:avLst/>
          </a:prstGeom>
        </p:spPr>
        <p:txBody>
          <a:bodyPr wrap="square" lIns="91425" tIns="91425" rIns="91425" bIns="91425" anchor="t" anchorCtr="0"/>
          <a:lstStyle>
            <a:lvl1pPr lvl="0" rtl="0">
              <a:spcBef>
                <a:spcPts val="0"/>
              </a:spcBef>
              <a:buClr>
                <a:srgbClr val="E62032"/>
              </a:buClr>
              <a:buSzPct val="100000"/>
              <a:defRPr sz="2400" b="0">
                <a:solidFill>
                  <a:srgbClr val="E62032"/>
                </a:solidFill>
              </a:defRPr>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r>
              <a:rPr lang="en-US"/>
              <a:t>Click to edit Master title style</a:t>
            </a:r>
            <a:endParaRPr/>
          </a:p>
        </p:txBody>
      </p:sp>
      <p:sp>
        <p:nvSpPr>
          <p:cNvPr id="668" name="Shape 668"/>
          <p:cNvSpPr txBox="1">
            <a:spLocks noGrp="1"/>
          </p:cNvSpPr>
          <p:nvPr>
            <p:ph type="body" idx="1"/>
          </p:nvPr>
        </p:nvSpPr>
        <p:spPr>
          <a:xfrm>
            <a:off x="516500" y="1018967"/>
            <a:ext cx="10972800" cy="49676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pPr lvl="0"/>
            <a:r>
              <a:rPr lang="en-US"/>
              <a:t>Edit Master text styles</a:t>
            </a:r>
          </a:p>
        </p:txBody>
      </p:sp>
    </p:spTree>
    <p:extLst>
      <p:ext uri="{BB962C8B-B14F-4D97-AF65-F5344CB8AC3E}">
        <p14:creationId xmlns:p14="http://schemas.microsoft.com/office/powerpoint/2010/main" val="16059189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Custom Layout 1">
    <p:spTree>
      <p:nvGrpSpPr>
        <p:cNvPr id="1" name="Shape 729"/>
        <p:cNvGrpSpPr/>
        <p:nvPr/>
      </p:nvGrpSpPr>
      <p:grpSpPr>
        <a:xfrm>
          <a:off x="0" y="0"/>
          <a:ext cx="0" cy="0"/>
          <a:chOff x="0" y="0"/>
          <a:chExt cx="0" cy="0"/>
        </a:xfrm>
      </p:grpSpPr>
    </p:spTree>
    <p:extLst>
      <p:ext uri="{BB962C8B-B14F-4D97-AF65-F5344CB8AC3E}">
        <p14:creationId xmlns:p14="http://schemas.microsoft.com/office/powerpoint/2010/main" val="33729810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Shape 2338"/>
        <p:cNvGrpSpPr/>
        <p:nvPr/>
      </p:nvGrpSpPr>
      <p:grpSpPr>
        <a:xfrm>
          <a:off x="0" y="0"/>
          <a:ext cx="0" cy="0"/>
          <a:chOff x="0" y="0"/>
          <a:chExt cx="0" cy="0"/>
        </a:xfrm>
      </p:grpSpPr>
      <p:sp>
        <p:nvSpPr>
          <p:cNvPr id="2339" name="Shape 2339"/>
          <p:cNvSpPr txBox="1">
            <a:spLocks noGrp="1"/>
          </p:cNvSpPr>
          <p:nvPr>
            <p:ph type="subTitle" idx="1"/>
          </p:nvPr>
        </p:nvSpPr>
        <p:spPr>
          <a:xfrm>
            <a:off x="240467" y="187733"/>
            <a:ext cx="4300000" cy="659600"/>
          </a:xfrm>
          <a:prstGeom prst="rect">
            <a:avLst/>
          </a:prstGeom>
        </p:spPr>
        <p:txBody>
          <a:bodyPr lIns="91425" tIns="91425" rIns="91425" bIns="91425" anchor="ctr" anchorCtr="0"/>
          <a:lstStyle>
            <a:lvl1pPr lvl="0" rtl="0">
              <a:spcBef>
                <a:spcPts val="0"/>
              </a:spcBef>
              <a:buNone/>
              <a:defRPr>
                <a:solidFill>
                  <a:srgbClr val="7F7F7F"/>
                </a:solidFill>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r>
              <a:rPr lang="en-US"/>
              <a:t>Click to edit Master subtitle style</a:t>
            </a:r>
            <a:endParaRPr/>
          </a:p>
        </p:txBody>
      </p:sp>
      <p:sp>
        <p:nvSpPr>
          <p:cNvPr id="2340" name="Shape 2340"/>
          <p:cNvSpPr txBox="1">
            <a:spLocks noGrp="1"/>
          </p:cNvSpPr>
          <p:nvPr>
            <p:ph type="title"/>
          </p:nvPr>
        </p:nvSpPr>
        <p:spPr>
          <a:xfrm>
            <a:off x="224400" y="685467"/>
            <a:ext cx="6743600" cy="596800"/>
          </a:xfrm>
          <a:prstGeom prst="rect">
            <a:avLst/>
          </a:prstGeom>
        </p:spPr>
        <p:txBody>
          <a:bodyPr lIns="91425" tIns="91425" rIns="91425" bIns="91425" anchor="b" anchorCtr="0"/>
          <a:lstStyle>
            <a:lvl1pPr lvl="0" rtl="0">
              <a:spcBef>
                <a:spcPts val="0"/>
              </a:spcBef>
              <a:buNone/>
              <a:defRPr sz="3200">
                <a:solidFill>
                  <a:srgbClr val="7F7F7F"/>
                </a:solidFill>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r>
              <a:rPr lang="en-US"/>
              <a:t>Click to edit Master title style</a:t>
            </a:r>
            <a:endParaRPr/>
          </a:p>
        </p:txBody>
      </p:sp>
      <p:sp>
        <p:nvSpPr>
          <p:cNvPr id="2341" name="Shape 2341"/>
          <p:cNvSpPr txBox="1">
            <a:spLocks noGrp="1"/>
          </p:cNvSpPr>
          <p:nvPr>
            <p:ph type="sldNum" idx="12"/>
          </p:nvPr>
        </p:nvSpPr>
        <p:spPr>
          <a:xfrm>
            <a:off x="11409044" y="6333133"/>
            <a:ext cx="731600" cy="524800"/>
          </a:xfrm>
          <a:prstGeom prst="rect">
            <a:avLst/>
          </a:prstGeom>
        </p:spPr>
        <p:txBody>
          <a:bodyPr lIns="91425" tIns="91425" rIns="91425" bIns="91425" anchor="ctr" anchorCtr="0">
            <a:noAutofit/>
          </a:bodyPr>
          <a:lstStyle/>
          <a:p>
            <a:fld id="{61233CA2-E532-4ED3-9C37-D2A1D669B991}" type="slidenum">
              <a:rPr lang="en-US" smtClean="0"/>
              <a:t>‹#›</a:t>
            </a:fld>
            <a:endParaRPr lang="en-US"/>
          </a:p>
        </p:txBody>
      </p:sp>
    </p:spTree>
    <p:extLst>
      <p:ext uri="{BB962C8B-B14F-4D97-AF65-F5344CB8AC3E}">
        <p14:creationId xmlns:p14="http://schemas.microsoft.com/office/powerpoint/2010/main" val="37222966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Case Study | UXAD_FS_Lloyds Bank - Long - 8">
    <p:spTree>
      <p:nvGrpSpPr>
        <p:cNvPr id="1" name="Shape 75"/>
        <p:cNvGrpSpPr/>
        <p:nvPr/>
      </p:nvGrpSpPr>
      <p:grpSpPr>
        <a:xfrm>
          <a:off x="0" y="0"/>
          <a:ext cx="0" cy="0"/>
          <a:chOff x="0" y="0"/>
          <a:chExt cx="0" cy="0"/>
        </a:xfrm>
      </p:grpSpPr>
    </p:spTree>
    <p:extLst>
      <p:ext uri="{BB962C8B-B14F-4D97-AF65-F5344CB8AC3E}">
        <p14:creationId xmlns:p14="http://schemas.microsoft.com/office/powerpoint/2010/main" val="40213207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Case Study | UXAD_FS_Lloyds Bank - Long - 16">
    <p:spTree>
      <p:nvGrpSpPr>
        <p:cNvPr id="1" name="Shape 164"/>
        <p:cNvGrpSpPr/>
        <p:nvPr/>
      </p:nvGrpSpPr>
      <p:grpSpPr>
        <a:xfrm>
          <a:off x="0" y="0"/>
          <a:ext cx="0" cy="0"/>
          <a:chOff x="0" y="0"/>
          <a:chExt cx="0" cy="0"/>
        </a:xfrm>
      </p:grpSpPr>
    </p:spTree>
    <p:extLst>
      <p:ext uri="{BB962C8B-B14F-4D97-AF65-F5344CB8AC3E}">
        <p14:creationId xmlns:p14="http://schemas.microsoft.com/office/powerpoint/2010/main" val="29731363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Case Study | UXAD_FS_Lloyds Bank - Long - 1">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498982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MI TEMPLATE - Cover Slide 1">
    <p:bg>
      <p:bgPr>
        <a:blipFill rotWithShape="1">
          <a:blip r:embed="rId2">
            <a:alphaModFix/>
          </a:blip>
          <a:stretch>
            <a:fillRect/>
          </a:stretch>
        </a:blipFill>
        <a:effectLst/>
      </p:bgPr>
    </p:bg>
    <p:spTree>
      <p:nvGrpSpPr>
        <p:cNvPr id="1" name="Shape 30"/>
        <p:cNvGrpSpPr/>
        <p:nvPr/>
      </p:nvGrpSpPr>
      <p:grpSpPr>
        <a:xfrm>
          <a:off x="0" y="0"/>
          <a:ext cx="0" cy="0"/>
          <a:chOff x="0" y="0"/>
          <a:chExt cx="0" cy="0"/>
        </a:xfrm>
      </p:grpSpPr>
      <p:sp>
        <p:nvSpPr>
          <p:cNvPr id="31" name="Shape 31"/>
          <p:cNvSpPr txBox="1">
            <a:spLocks noGrp="1"/>
          </p:cNvSpPr>
          <p:nvPr>
            <p:ph type="ctrTitle" hasCustomPrompt="1"/>
          </p:nvPr>
        </p:nvSpPr>
        <p:spPr>
          <a:xfrm>
            <a:off x="914400" y="3452267"/>
            <a:ext cx="9284000" cy="23264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Raleway"/>
              <a:buNone/>
              <a:defRPr sz="5333" b="1" i="0" u="none" strike="noStrike" cap="none">
                <a:solidFill>
                  <a:schemeClr val="lt1"/>
                </a:solidFill>
                <a:latin typeface="Raleway"/>
                <a:ea typeface="Raleway"/>
                <a:cs typeface="Raleway"/>
                <a:sym typeface="Raleway"/>
              </a:defRPr>
            </a:lvl1pPr>
            <a:lvl2pPr marL="0" marR="0" lvl="1" indent="0" algn="l" rtl="0">
              <a:lnSpc>
                <a:spcPct val="100000"/>
              </a:lnSpc>
              <a:spcBef>
                <a:spcPts val="0"/>
              </a:spcBef>
              <a:spcAft>
                <a:spcPts val="0"/>
              </a:spcAft>
              <a:buClr>
                <a:schemeClr val="lt1"/>
              </a:buClr>
              <a:buFont typeface="Arial"/>
              <a:buNone/>
              <a:defRPr sz="6400" b="1" i="0" u="none" strike="noStrike" cap="none">
                <a:solidFill>
                  <a:schemeClr val="lt1"/>
                </a:solidFill>
                <a:latin typeface="Arial"/>
                <a:ea typeface="Arial"/>
                <a:cs typeface="Arial"/>
                <a:sym typeface="Arial"/>
              </a:defRPr>
            </a:lvl2pPr>
            <a:lvl3pPr lvl="2" indent="0" rtl="0">
              <a:spcBef>
                <a:spcPts val="0"/>
              </a:spcBef>
              <a:buClr>
                <a:schemeClr val="lt1"/>
              </a:buClr>
              <a:buFont typeface="Arial"/>
              <a:buNone/>
              <a:defRPr sz="6400" b="1">
                <a:solidFill>
                  <a:schemeClr val="lt1"/>
                </a:solidFill>
              </a:defRPr>
            </a:lvl3pPr>
            <a:lvl4pPr lvl="3" indent="0" rtl="0">
              <a:spcBef>
                <a:spcPts val="0"/>
              </a:spcBef>
              <a:buClr>
                <a:schemeClr val="lt1"/>
              </a:buClr>
              <a:buFont typeface="Arial"/>
              <a:buNone/>
              <a:defRPr sz="6400" b="1">
                <a:solidFill>
                  <a:schemeClr val="lt1"/>
                </a:solidFill>
              </a:defRPr>
            </a:lvl4pPr>
            <a:lvl5pPr lvl="4" indent="0" rtl="0">
              <a:spcBef>
                <a:spcPts val="0"/>
              </a:spcBef>
              <a:buClr>
                <a:schemeClr val="lt1"/>
              </a:buClr>
              <a:buFont typeface="Arial"/>
              <a:buNone/>
              <a:defRPr sz="6400" b="1">
                <a:solidFill>
                  <a:schemeClr val="lt1"/>
                </a:solidFill>
              </a:defRPr>
            </a:lvl5pPr>
            <a:lvl6pPr lvl="5" indent="0" rtl="0">
              <a:spcBef>
                <a:spcPts val="0"/>
              </a:spcBef>
              <a:buClr>
                <a:schemeClr val="lt1"/>
              </a:buClr>
              <a:buFont typeface="Arial"/>
              <a:buNone/>
              <a:defRPr sz="6400" b="1">
                <a:solidFill>
                  <a:schemeClr val="lt1"/>
                </a:solidFill>
              </a:defRPr>
            </a:lvl6pPr>
            <a:lvl7pPr lvl="6" indent="0" rtl="0">
              <a:spcBef>
                <a:spcPts val="0"/>
              </a:spcBef>
              <a:buClr>
                <a:schemeClr val="lt1"/>
              </a:buClr>
              <a:buFont typeface="Arial"/>
              <a:buNone/>
              <a:defRPr sz="6400" b="1">
                <a:solidFill>
                  <a:schemeClr val="lt1"/>
                </a:solidFill>
              </a:defRPr>
            </a:lvl7pPr>
            <a:lvl8pPr lvl="7" indent="0" rtl="0">
              <a:spcBef>
                <a:spcPts val="0"/>
              </a:spcBef>
              <a:buClr>
                <a:schemeClr val="lt1"/>
              </a:buClr>
              <a:buFont typeface="Arial"/>
              <a:buNone/>
              <a:defRPr sz="6400" b="1">
                <a:solidFill>
                  <a:schemeClr val="lt1"/>
                </a:solidFill>
              </a:defRPr>
            </a:lvl8pPr>
            <a:lvl9pPr lvl="8" indent="0" rtl="0">
              <a:spcBef>
                <a:spcPts val="0"/>
              </a:spcBef>
              <a:buClr>
                <a:schemeClr val="lt1"/>
              </a:buClr>
              <a:buFont typeface="Arial"/>
              <a:buNone/>
              <a:defRPr sz="6400" b="1">
                <a:solidFill>
                  <a:schemeClr val="lt1"/>
                </a:solidFill>
              </a:defRPr>
            </a:lvl9pPr>
          </a:lstStyle>
          <a:p>
            <a:r>
              <a:rPr lang="en-US" dirty="0"/>
              <a:t>CLICK TO EDIT MASTER TITLE STYLE</a:t>
            </a:r>
            <a:endParaRPr dirty="0"/>
          </a:p>
        </p:txBody>
      </p:sp>
      <p:sp>
        <p:nvSpPr>
          <p:cNvPr id="32" name="Shape 32"/>
          <p:cNvSpPr/>
          <p:nvPr/>
        </p:nvSpPr>
        <p:spPr>
          <a:xfrm flipH="1">
            <a:off x="8532799" y="4750801"/>
            <a:ext cx="3659200" cy="2107200"/>
          </a:xfrm>
          <a:prstGeom prst="rtTriangle">
            <a:avLst/>
          </a:prstGeom>
          <a:solidFill>
            <a:srgbClr val="FFFFFF"/>
          </a:solidFill>
          <a:ln>
            <a:noFill/>
          </a:ln>
        </p:spPr>
        <p:txBody>
          <a:bodyPr lIns="121900" tIns="121900" rIns="121900" bIns="121900" anchor="ctr" anchorCtr="0">
            <a:noAutofit/>
          </a:bodyPr>
          <a:lstStyle/>
          <a:p>
            <a:pPr marL="0" marR="0" lvl="0" indent="0" algn="l" rtl="0">
              <a:lnSpc>
                <a:spcPct val="100000"/>
              </a:lnSpc>
              <a:spcBef>
                <a:spcPts val="0"/>
              </a:spcBef>
              <a:spcAft>
                <a:spcPts val="0"/>
              </a:spcAft>
              <a:buClr>
                <a:srgbClr val="000000"/>
              </a:buClr>
              <a:buFont typeface="Arial"/>
              <a:buNone/>
            </a:pPr>
            <a:endParaRPr sz="1867" b="0" i="0" u="none" strike="noStrike" cap="none">
              <a:solidFill>
                <a:srgbClr val="000000"/>
              </a:solidFill>
              <a:latin typeface="Raleway"/>
              <a:ea typeface="Raleway"/>
              <a:cs typeface="Raleway"/>
              <a:sym typeface="Raleway"/>
            </a:endParaRPr>
          </a:p>
        </p:txBody>
      </p:sp>
      <p:pic>
        <p:nvPicPr>
          <p:cNvPr id="5" name="Picture 4"/>
          <p:cNvPicPr>
            <a:picLocks noChangeAspect="1"/>
          </p:cNvPicPr>
          <p:nvPr/>
        </p:nvPicPr>
        <p:blipFill>
          <a:blip r:embed="rId3"/>
          <a:stretch>
            <a:fillRect/>
          </a:stretch>
        </p:blipFill>
        <p:spPr>
          <a:xfrm>
            <a:off x="10689407" y="6209195"/>
            <a:ext cx="1276532" cy="435612"/>
          </a:xfrm>
          <a:prstGeom prst="rect">
            <a:avLst/>
          </a:prstGeom>
        </p:spPr>
      </p:pic>
    </p:spTree>
    <p:extLst>
      <p:ext uri="{BB962C8B-B14F-4D97-AF65-F5344CB8AC3E}">
        <p14:creationId xmlns:p14="http://schemas.microsoft.com/office/powerpoint/2010/main" val="37969925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Case Study | UXAD_FS_Lloyds Bank - Long - 6">
    <p:spTree>
      <p:nvGrpSpPr>
        <p:cNvPr id="1" name="Shape 59"/>
        <p:cNvGrpSpPr/>
        <p:nvPr/>
      </p:nvGrpSpPr>
      <p:grpSpPr>
        <a:xfrm>
          <a:off x="0" y="0"/>
          <a:ext cx="0" cy="0"/>
          <a:chOff x="0" y="0"/>
          <a:chExt cx="0" cy="0"/>
        </a:xfrm>
      </p:grpSpPr>
    </p:spTree>
    <p:extLst>
      <p:ext uri="{BB962C8B-B14F-4D97-AF65-F5344CB8AC3E}">
        <p14:creationId xmlns:p14="http://schemas.microsoft.com/office/powerpoint/2010/main" val="12668180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Case Study | UXAD_FS_Lloyds Bank - Long - 5">
    <p:spTree>
      <p:nvGrpSpPr>
        <p:cNvPr id="1" name="Shape 52"/>
        <p:cNvGrpSpPr/>
        <p:nvPr/>
      </p:nvGrpSpPr>
      <p:grpSpPr>
        <a:xfrm>
          <a:off x="0" y="0"/>
          <a:ext cx="0" cy="0"/>
          <a:chOff x="0" y="0"/>
          <a:chExt cx="0" cy="0"/>
        </a:xfrm>
      </p:grpSpPr>
    </p:spTree>
    <p:extLst>
      <p:ext uri="{BB962C8B-B14F-4D97-AF65-F5344CB8AC3E}">
        <p14:creationId xmlns:p14="http://schemas.microsoft.com/office/powerpoint/2010/main" val="17617702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Case Study | UXAD_FS_Lloyds Bank - Long - 7">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33264859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Case Study | UXAD_FS_Lloyds Bank - Long - 15">
    <p:spTree>
      <p:nvGrpSpPr>
        <p:cNvPr id="1" name="Shape 154"/>
        <p:cNvGrpSpPr/>
        <p:nvPr/>
      </p:nvGrpSpPr>
      <p:grpSpPr>
        <a:xfrm>
          <a:off x="0" y="0"/>
          <a:ext cx="0" cy="0"/>
          <a:chOff x="0" y="0"/>
          <a:chExt cx="0" cy="0"/>
        </a:xfrm>
      </p:grpSpPr>
    </p:spTree>
    <p:extLst>
      <p:ext uri="{BB962C8B-B14F-4D97-AF65-F5344CB8AC3E}">
        <p14:creationId xmlns:p14="http://schemas.microsoft.com/office/powerpoint/2010/main" val="28741355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cSld name="Slide 01">
    <p:bg>
      <p:bgPr>
        <a:solidFill>
          <a:srgbClr val="F2F1EF"/>
        </a:solidFill>
        <a:effectLst/>
      </p:bgPr>
    </p:bg>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37509073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Custom Layout 3">
    <p:bg>
      <p:bgPr>
        <a:blipFill rotWithShape="1">
          <a:blip r:embed="rId2">
            <a:alphaModFix/>
          </a:blip>
          <a:stretch>
            <a:fillRect/>
          </a:stretch>
        </a:blipFill>
        <a:effectLst/>
      </p:bgPr>
    </p:bg>
    <p:spTree>
      <p:nvGrpSpPr>
        <p:cNvPr id="1" name="Shape 1740"/>
        <p:cNvGrpSpPr/>
        <p:nvPr/>
      </p:nvGrpSpPr>
      <p:grpSpPr>
        <a:xfrm>
          <a:off x="0" y="0"/>
          <a:ext cx="0" cy="0"/>
          <a:chOff x="0" y="0"/>
          <a:chExt cx="0" cy="0"/>
        </a:xfrm>
      </p:grpSpPr>
      <p:sp>
        <p:nvSpPr>
          <p:cNvPr id="1743" name="Shape 1743"/>
          <p:cNvSpPr txBox="1">
            <a:spLocks noGrp="1"/>
          </p:cNvSpPr>
          <p:nvPr>
            <p:ph type="title"/>
          </p:nvPr>
        </p:nvSpPr>
        <p:spPr>
          <a:xfrm>
            <a:off x="688367" y="2419152"/>
            <a:ext cx="8512800" cy="26096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Raleway"/>
              <a:buNone/>
              <a:defRPr sz="6400" b="1" i="0" u="none" strike="noStrike" cap="none">
                <a:solidFill>
                  <a:srgbClr val="FFFFFF"/>
                </a:solidFill>
                <a:latin typeface="Raleway"/>
                <a:ea typeface="Raleway"/>
                <a:cs typeface="Raleway"/>
                <a:sym typeface="Raleway"/>
              </a:defRPr>
            </a:lvl1pPr>
            <a:lvl2pPr lvl="1" indent="0" rtl="0">
              <a:spcBef>
                <a:spcPts val="0"/>
              </a:spcBef>
              <a:buClr>
                <a:schemeClr val="dk2"/>
              </a:buClr>
              <a:buFont typeface="Arial"/>
              <a:buNone/>
              <a:defRPr sz="4800" b="1">
                <a:solidFill>
                  <a:schemeClr val="dk2"/>
                </a:solidFill>
              </a:defRPr>
            </a:lvl2pPr>
            <a:lvl3pPr lvl="2" indent="0" rtl="0">
              <a:spcBef>
                <a:spcPts val="0"/>
              </a:spcBef>
              <a:buClr>
                <a:schemeClr val="dk2"/>
              </a:buClr>
              <a:buFont typeface="Arial"/>
              <a:buNone/>
              <a:defRPr sz="4800" b="1">
                <a:solidFill>
                  <a:schemeClr val="dk2"/>
                </a:solidFill>
              </a:defRPr>
            </a:lvl3pPr>
            <a:lvl4pPr lvl="3" indent="0" rtl="0">
              <a:spcBef>
                <a:spcPts val="0"/>
              </a:spcBef>
              <a:buClr>
                <a:schemeClr val="dk2"/>
              </a:buClr>
              <a:buFont typeface="Arial"/>
              <a:buNone/>
              <a:defRPr sz="4800" b="1">
                <a:solidFill>
                  <a:schemeClr val="dk2"/>
                </a:solidFill>
              </a:defRPr>
            </a:lvl4pPr>
            <a:lvl5pPr lvl="4" indent="0" rtl="0">
              <a:spcBef>
                <a:spcPts val="0"/>
              </a:spcBef>
              <a:buClr>
                <a:schemeClr val="dk2"/>
              </a:buClr>
              <a:buFont typeface="Arial"/>
              <a:buNone/>
              <a:defRPr sz="4800" b="1">
                <a:solidFill>
                  <a:schemeClr val="dk2"/>
                </a:solidFill>
              </a:defRPr>
            </a:lvl5pPr>
            <a:lvl6pPr lvl="5" indent="0" rtl="0">
              <a:spcBef>
                <a:spcPts val="0"/>
              </a:spcBef>
              <a:buClr>
                <a:schemeClr val="dk2"/>
              </a:buClr>
              <a:buFont typeface="Arial"/>
              <a:buNone/>
              <a:defRPr sz="4800" b="1">
                <a:solidFill>
                  <a:schemeClr val="dk2"/>
                </a:solidFill>
              </a:defRPr>
            </a:lvl6pPr>
            <a:lvl7pPr lvl="6" indent="0" rtl="0">
              <a:spcBef>
                <a:spcPts val="0"/>
              </a:spcBef>
              <a:buClr>
                <a:schemeClr val="dk2"/>
              </a:buClr>
              <a:buFont typeface="Arial"/>
              <a:buNone/>
              <a:defRPr sz="4800" b="1">
                <a:solidFill>
                  <a:schemeClr val="dk2"/>
                </a:solidFill>
              </a:defRPr>
            </a:lvl7pPr>
            <a:lvl8pPr lvl="7" indent="0" rtl="0">
              <a:spcBef>
                <a:spcPts val="0"/>
              </a:spcBef>
              <a:buClr>
                <a:schemeClr val="dk2"/>
              </a:buClr>
              <a:buFont typeface="Arial"/>
              <a:buNone/>
              <a:defRPr sz="4800" b="1">
                <a:solidFill>
                  <a:schemeClr val="dk2"/>
                </a:solidFill>
              </a:defRPr>
            </a:lvl8pPr>
            <a:lvl9pPr lvl="8" indent="0" rtl="0">
              <a:spcBef>
                <a:spcPts val="0"/>
              </a:spcBef>
              <a:buClr>
                <a:schemeClr val="dk2"/>
              </a:buClr>
              <a:buFont typeface="Arial"/>
              <a:buNone/>
              <a:defRPr sz="4800" b="1">
                <a:solidFill>
                  <a:schemeClr val="dk2"/>
                </a:solidFill>
              </a:defRPr>
            </a:lvl9pPr>
          </a:lstStyle>
          <a:p>
            <a:r>
              <a:rPr lang="en-US"/>
              <a:t>Click to edit Master title style</a:t>
            </a:r>
            <a:endParaRPr/>
          </a:p>
        </p:txBody>
      </p:sp>
    </p:spTree>
    <p:extLst>
      <p:ext uri="{BB962C8B-B14F-4D97-AF65-F5344CB8AC3E}">
        <p14:creationId xmlns:p14="http://schemas.microsoft.com/office/powerpoint/2010/main" val="11286173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073"/>
        <p:cNvGrpSpPr/>
        <p:nvPr/>
      </p:nvGrpSpPr>
      <p:grpSpPr>
        <a:xfrm>
          <a:off x="0" y="0"/>
          <a:ext cx="0" cy="0"/>
          <a:chOff x="0" y="0"/>
          <a:chExt cx="0" cy="0"/>
        </a:xfrm>
      </p:grpSpPr>
      <p:sp>
        <p:nvSpPr>
          <p:cNvPr id="4074" name="Shape 4074"/>
          <p:cNvSpPr txBox="1">
            <a:spLocks noGrp="1"/>
          </p:cNvSpPr>
          <p:nvPr>
            <p:ph type="title"/>
          </p:nvPr>
        </p:nvSpPr>
        <p:spPr>
          <a:xfrm>
            <a:off x="415600" y="593367"/>
            <a:ext cx="11360800" cy="763600"/>
          </a:xfrm>
          <a:prstGeom prst="rect">
            <a:avLst/>
          </a:prstGeom>
        </p:spPr>
        <p:txBody>
          <a:bodyPr wrap="square"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a:t>Click to edit Master title style</a:t>
            </a:r>
            <a:endParaRPr/>
          </a:p>
        </p:txBody>
      </p:sp>
      <p:sp>
        <p:nvSpPr>
          <p:cNvPr id="4075" name="Shape 4075"/>
          <p:cNvSpPr txBox="1">
            <a:spLocks noGrp="1"/>
          </p:cNvSpPr>
          <p:nvPr>
            <p:ph type="body" idx="1"/>
          </p:nvPr>
        </p:nvSpPr>
        <p:spPr>
          <a:xfrm>
            <a:off x="415600" y="1536633"/>
            <a:ext cx="11360800" cy="4555200"/>
          </a:xfrm>
          <a:prstGeom prst="rect">
            <a:avLst/>
          </a:prstGeom>
          <a:noFill/>
          <a:ln>
            <a:noFill/>
          </a:ln>
        </p:spPr>
        <p:txBody>
          <a:bodyPr wrap="square" lIns="91425" tIns="91425" rIns="91425" bIns="91425" anchor="ctr" anchorCtr="0"/>
          <a:lstStyle>
            <a:lvl1pPr lvl="0" rtl="0">
              <a:spcBef>
                <a:spcPts val="0"/>
              </a:spcBef>
              <a:buChar char="●"/>
              <a:defRPr/>
            </a:lvl1pPr>
            <a:lvl2pPr lvl="1" rtl="0">
              <a:spcBef>
                <a:spcPts val="0"/>
              </a:spcBef>
              <a:buChar char="○"/>
              <a:defRPr/>
            </a:lvl2pPr>
            <a:lvl3pPr lvl="2" rtl="0">
              <a:spcBef>
                <a:spcPts val="0"/>
              </a:spcBef>
              <a:buChar char="■"/>
              <a:defRPr/>
            </a:lvl3pPr>
            <a:lvl4pPr lvl="3" rtl="0">
              <a:spcBef>
                <a:spcPts val="0"/>
              </a:spcBef>
              <a:buChar char="●"/>
              <a:defRPr/>
            </a:lvl4pPr>
            <a:lvl5pPr lvl="4" rtl="0">
              <a:spcBef>
                <a:spcPts val="0"/>
              </a:spcBef>
              <a:buChar char="○"/>
              <a:defRPr/>
            </a:lvl5pPr>
            <a:lvl6pPr lvl="5" rtl="0">
              <a:spcBef>
                <a:spcPts val="0"/>
              </a:spcBef>
              <a:buChar char="■"/>
              <a:defRPr/>
            </a:lvl6pPr>
            <a:lvl7pPr lvl="6" rtl="0">
              <a:spcBef>
                <a:spcPts val="0"/>
              </a:spcBef>
              <a:buChar char="●"/>
              <a:defRPr/>
            </a:lvl7pPr>
            <a:lvl8pPr lvl="7" rtl="0">
              <a:spcBef>
                <a:spcPts val="0"/>
              </a:spcBef>
              <a:buChar char="○"/>
              <a:defRPr/>
            </a:lvl8pPr>
            <a:lvl9pPr lvl="8" rtl="0">
              <a:spcBef>
                <a:spcPts val="0"/>
              </a:spcBef>
              <a:buChar char="■"/>
              <a:defRPr/>
            </a:lvl9pPr>
          </a:lstStyle>
          <a:p>
            <a:pPr lvl="0"/>
            <a:r>
              <a:rPr lang="en-US"/>
              <a:t>Edit Master text styles</a:t>
            </a:r>
          </a:p>
        </p:txBody>
      </p:sp>
      <p:sp>
        <p:nvSpPr>
          <p:cNvPr id="4076" name="Shape 4076"/>
          <p:cNvSpPr txBox="1">
            <a:spLocks noGrp="1"/>
          </p:cNvSpPr>
          <p:nvPr>
            <p:ph type="sldNum" idx="12"/>
          </p:nvPr>
        </p:nvSpPr>
        <p:spPr>
          <a:xfrm>
            <a:off x="11296611" y="6217623"/>
            <a:ext cx="731600" cy="524800"/>
          </a:xfrm>
          <a:prstGeom prst="rect">
            <a:avLst/>
          </a:prstGeom>
        </p:spPr>
        <p:txBody>
          <a:bodyPr wrap="square" lIns="91425" tIns="45700" rIns="91425" bIns="45700" anchor="ctr" anchorCtr="0">
            <a:noAutofit/>
          </a:bodyPr>
          <a:lstStyle/>
          <a:p>
            <a:fld id="{61233CA2-E532-4ED3-9C37-D2A1D669B991}" type="slidenum">
              <a:rPr lang="en-US" smtClean="0"/>
              <a:t>‹#›</a:t>
            </a:fld>
            <a:endParaRPr lang="en-US"/>
          </a:p>
        </p:txBody>
      </p:sp>
    </p:spTree>
    <p:extLst>
      <p:ext uri="{BB962C8B-B14F-4D97-AF65-F5344CB8AC3E}">
        <p14:creationId xmlns:p14="http://schemas.microsoft.com/office/powerpoint/2010/main" val="32432485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Custom Layout 4">
    <p:bg>
      <p:bgPr>
        <a:blipFill rotWithShape="1">
          <a:blip r:embed="rId2">
            <a:alphaModFix/>
          </a:blip>
          <a:stretch>
            <a:fillRect/>
          </a:stretch>
        </a:blipFill>
        <a:effectLst/>
      </p:bgPr>
    </p:bg>
    <p:spTree>
      <p:nvGrpSpPr>
        <p:cNvPr id="1" name="Shape 1745"/>
        <p:cNvGrpSpPr/>
        <p:nvPr/>
      </p:nvGrpSpPr>
      <p:grpSpPr>
        <a:xfrm>
          <a:off x="0" y="0"/>
          <a:ext cx="0" cy="0"/>
          <a:chOff x="0" y="0"/>
          <a:chExt cx="0" cy="0"/>
        </a:xfrm>
      </p:grpSpPr>
      <p:sp>
        <p:nvSpPr>
          <p:cNvPr id="1748" name="Shape 1748"/>
          <p:cNvSpPr txBox="1">
            <a:spLocks noGrp="1"/>
          </p:cNvSpPr>
          <p:nvPr>
            <p:ph type="title"/>
          </p:nvPr>
        </p:nvSpPr>
        <p:spPr>
          <a:xfrm>
            <a:off x="688367" y="2419152"/>
            <a:ext cx="8512800" cy="26096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Raleway"/>
              <a:buNone/>
              <a:defRPr sz="6400" b="1" i="0" u="none" strike="noStrike" cap="none">
                <a:solidFill>
                  <a:srgbClr val="FFFFFF"/>
                </a:solidFill>
                <a:latin typeface="Raleway"/>
                <a:ea typeface="Raleway"/>
                <a:cs typeface="Raleway"/>
                <a:sym typeface="Raleway"/>
              </a:defRPr>
            </a:lvl1pPr>
            <a:lvl2pPr lvl="1" indent="0" rtl="0">
              <a:spcBef>
                <a:spcPts val="0"/>
              </a:spcBef>
              <a:buClr>
                <a:schemeClr val="dk2"/>
              </a:buClr>
              <a:buFont typeface="Arial"/>
              <a:buNone/>
              <a:defRPr sz="4800" b="1">
                <a:solidFill>
                  <a:schemeClr val="dk2"/>
                </a:solidFill>
              </a:defRPr>
            </a:lvl2pPr>
            <a:lvl3pPr lvl="2" indent="0" rtl="0">
              <a:spcBef>
                <a:spcPts val="0"/>
              </a:spcBef>
              <a:buClr>
                <a:schemeClr val="dk2"/>
              </a:buClr>
              <a:buFont typeface="Arial"/>
              <a:buNone/>
              <a:defRPr sz="4800" b="1">
                <a:solidFill>
                  <a:schemeClr val="dk2"/>
                </a:solidFill>
              </a:defRPr>
            </a:lvl3pPr>
            <a:lvl4pPr lvl="3" indent="0" rtl="0">
              <a:spcBef>
                <a:spcPts val="0"/>
              </a:spcBef>
              <a:buClr>
                <a:schemeClr val="dk2"/>
              </a:buClr>
              <a:buFont typeface="Arial"/>
              <a:buNone/>
              <a:defRPr sz="4800" b="1">
                <a:solidFill>
                  <a:schemeClr val="dk2"/>
                </a:solidFill>
              </a:defRPr>
            </a:lvl4pPr>
            <a:lvl5pPr lvl="4" indent="0" rtl="0">
              <a:spcBef>
                <a:spcPts val="0"/>
              </a:spcBef>
              <a:buClr>
                <a:schemeClr val="dk2"/>
              </a:buClr>
              <a:buFont typeface="Arial"/>
              <a:buNone/>
              <a:defRPr sz="4800" b="1">
                <a:solidFill>
                  <a:schemeClr val="dk2"/>
                </a:solidFill>
              </a:defRPr>
            </a:lvl5pPr>
            <a:lvl6pPr lvl="5" indent="0" rtl="0">
              <a:spcBef>
                <a:spcPts val="0"/>
              </a:spcBef>
              <a:buClr>
                <a:schemeClr val="dk2"/>
              </a:buClr>
              <a:buFont typeface="Arial"/>
              <a:buNone/>
              <a:defRPr sz="4800" b="1">
                <a:solidFill>
                  <a:schemeClr val="dk2"/>
                </a:solidFill>
              </a:defRPr>
            </a:lvl6pPr>
            <a:lvl7pPr lvl="6" indent="0" rtl="0">
              <a:spcBef>
                <a:spcPts val="0"/>
              </a:spcBef>
              <a:buClr>
                <a:schemeClr val="dk2"/>
              </a:buClr>
              <a:buFont typeface="Arial"/>
              <a:buNone/>
              <a:defRPr sz="4800" b="1">
                <a:solidFill>
                  <a:schemeClr val="dk2"/>
                </a:solidFill>
              </a:defRPr>
            </a:lvl7pPr>
            <a:lvl8pPr lvl="7" indent="0" rtl="0">
              <a:spcBef>
                <a:spcPts val="0"/>
              </a:spcBef>
              <a:buClr>
                <a:schemeClr val="dk2"/>
              </a:buClr>
              <a:buFont typeface="Arial"/>
              <a:buNone/>
              <a:defRPr sz="4800" b="1">
                <a:solidFill>
                  <a:schemeClr val="dk2"/>
                </a:solidFill>
              </a:defRPr>
            </a:lvl8pPr>
            <a:lvl9pPr lvl="8" indent="0" rtl="0">
              <a:spcBef>
                <a:spcPts val="0"/>
              </a:spcBef>
              <a:buClr>
                <a:schemeClr val="dk2"/>
              </a:buClr>
              <a:buFont typeface="Arial"/>
              <a:buNone/>
              <a:defRPr sz="4800" b="1">
                <a:solidFill>
                  <a:schemeClr val="dk2"/>
                </a:solidFill>
              </a:defRPr>
            </a:lvl9pPr>
          </a:lstStyle>
          <a:p>
            <a:r>
              <a:rPr lang="en-US"/>
              <a:t>Click to edit Master title style</a:t>
            </a:r>
            <a:endParaRPr/>
          </a:p>
        </p:txBody>
      </p:sp>
    </p:spTree>
    <p:extLst>
      <p:ext uri="{BB962C8B-B14F-4D97-AF65-F5344CB8AC3E}">
        <p14:creationId xmlns:p14="http://schemas.microsoft.com/office/powerpoint/2010/main" val="40993922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Custom Layout 8">
    <p:bg>
      <p:bgPr>
        <a:blipFill rotWithShape="1">
          <a:blip r:embed="rId2">
            <a:alphaModFix/>
          </a:blip>
          <a:stretch>
            <a:fillRect/>
          </a:stretch>
        </a:blipFill>
        <a:effectLst/>
      </p:bgPr>
    </p:bg>
    <p:spTree>
      <p:nvGrpSpPr>
        <p:cNvPr id="1" name="Shape 1756"/>
        <p:cNvGrpSpPr/>
        <p:nvPr/>
      </p:nvGrpSpPr>
      <p:grpSpPr>
        <a:xfrm>
          <a:off x="0" y="0"/>
          <a:ext cx="0" cy="0"/>
          <a:chOff x="0" y="0"/>
          <a:chExt cx="0" cy="0"/>
        </a:xfrm>
      </p:grpSpPr>
      <p:sp>
        <p:nvSpPr>
          <p:cNvPr id="1757" name="Shape 1757"/>
          <p:cNvSpPr txBox="1">
            <a:spLocks noGrp="1"/>
          </p:cNvSpPr>
          <p:nvPr>
            <p:ph type="title"/>
          </p:nvPr>
        </p:nvSpPr>
        <p:spPr>
          <a:xfrm>
            <a:off x="688367" y="2419152"/>
            <a:ext cx="8512800" cy="26096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Raleway"/>
              <a:buNone/>
              <a:defRPr sz="6400" b="1" i="0" u="none" strike="noStrike" cap="none">
                <a:solidFill>
                  <a:srgbClr val="FFFFFF"/>
                </a:solidFill>
                <a:latin typeface="Raleway"/>
                <a:ea typeface="Raleway"/>
                <a:cs typeface="Raleway"/>
                <a:sym typeface="Raleway"/>
              </a:defRPr>
            </a:lvl1pPr>
            <a:lvl2pPr lvl="1" indent="0" rtl="0">
              <a:spcBef>
                <a:spcPts val="0"/>
              </a:spcBef>
              <a:buClr>
                <a:schemeClr val="dk2"/>
              </a:buClr>
              <a:buFont typeface="Arial"/>
              <a:buNone/>
              <a:defRPr sz="4800" b="1">
                <a:solidFill>
                  <a:schemeClr val="dk2"/>
                </a:solidFill>
              </a:defRPr>
            </a:lvl2pPr>
            <a:lvl3pPr lvl="2" indent="0" rtl="0">
              <a:spcBef>
                <a:spcPts val="0"/>
              </a:spcBef>
              <a:buClr>
                <a:schemeClr val="dk2"/>
              </a:buClr>
              <a:buFont typeface="Arial"/>
              <a:buNone/>
              <a:defRPr sz="4800" b="1">
                <a:solidFill>
                  <a:schemeClr val="dk2"/>
                </a:solidFill>
              </a:defRPr>
            </a:lvl3pPr>
            <a:lvl4pPr lvl="3" indent="0" rtl="0">
              <a:spcBef>
                <a:spcPts val="0"/>
              </a:spcBef>
              <a:buClr>
                <a:schemeClr val="dk2"/>
              </a:buClr>
              <a:buFont typeface="Arial"/>
              <a:buNone/>
              <a:defRPr sz="4800" b="1">
                <a:solidFill>
                  <a:schemeClr val="dk2"/>
                </a:solidFill>
              </a:defRPr>
            </a:lvl4pPr>
            <a:lvl5pPr lvl="4" indent="0" rtl="0">
              <a:spcBef>
                <a:spcPts val="0"/>
              </a:spcBef>
              <a:buClr>
                <a:schemeClr val="dk2"/>
              </a:buClr>
              <a:buFont typeface="Arial"/>
              <a:buNone/>
              <a:defRPr sz="4800" b="1">
                <a:solidFill>
                  <a:schemeClr val="dk2"/>
                </a:solidFill>
              </a:defRPr>
            </a:lvl5pPr>
            <a:lvl6pPr lvl="5" indent="0" rtl="0">
              <a:spcBef>
                <a:spcPts val="0"/>
              </a:spcBef>
              <a:buClr>
                <a:schemeClr val="dk2"/>
              </a:buClr>
              <a:buFont typeface="Arial"/>
              <a:buNone/>
              <a:defRPr sz="4800" b="1">
                <a:solidFill>
                  <a:schemeClr val="dk2"/>
                </a:solidFill>
              </a:defRPr>
            </a:lvl6pPr>
            <a:lvl7pPr lvl="6" indent="0" rtl="0">
              <a:spcBef>
                <a:spcPts val="0"/>
              </a:spcBef>
              <a:buClr>
                <a:schemeClr val="dk2"/>
              </a:buClr>
              <a:buFont typeface="Arial"/>
              <a:buNone/>
              <a:defRPr sz="4800" b="1">
                <a:solidFill>
                  <a:schemeClr val="dk2"/>
                </a:solidFill>
              </a:defRPr>
            </a:lvl7pPr>
            <a:lvl8pPr lvl="7" indent="0" rtl="0">
              <a:spcBef>
                <a:spcPts val="0"/>
              </a:spcBef>
              <a:buClr>
                <a:schemeClr val="dk2"/>
              </a:buClr>
              <a:buFont typeface="Arial"/>
              <a:buNone/>
              <a:defRPr sz="4800" b="1">
                <a:solidFill>
                  <a:schemeClr val="dk2"/>
                </a:solidFill>
              </a:defRPr>
            </a:lvl8pPr>
            <a:lvl9pPr lvl="8" indent="0" rtl="0">
              <a:spcBef>
                <a:spcPts val="0"/>
              </a:spcBef>
              <a:buClr>
                <a:schemeClr val="dk2"/>
              </a:buClr>
              <a:buFont typeface="Arial"/>
              <a:buNone/>
              <a:defRPr sz="4800" b="1">
                <a:solidFill>
                  <a:schemeClr val="dk2"/>
                </a:solidFill>
              </a:defRPr>
            </a:lvl9pPr>
          </a:lstStyle>
          <a:p>
            <a:r>
              <a:rPr lang="en-US"/>
              <a:t>Click to edit Master title style</a:t>
            </a:r>
            <a:endParaRPr/>
          </a:p>
        </p:txBody>
      </p:sp>
    </p:spTree>
    <p:extLst>
      <p:ext uri="{BB962C8B-B14F-4D97-AF65-F5344CB8AC3E}">
        <p14:creationId xmlns:p14="http://schemas.microsoft.com/office/powerpoint/2010/main" val="29649297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DMI TEMPLATE - Content 1">
    <p:bg>
      <p:bgRef idx="1001">
        <a:schemeClr val="bg1"/>
      </p:bgRef>
    </p:bg>
    <p:spTree>
      <p:nvGrpSpPr>
        <p:cNvPr id="1" name="Shape 245"/>
        <p:cNvGrpSpPr/>
        <p:nvPr/>
      </p:nvGrpSpPr>
      <p:grpSpPr>
        <a:xfrm>
          <a:off x="0" y="0"/>
          <a:ext cx="0" cy="0"/>
          <a:chOff x="0" y="0"/>
          <a:chExt cx="0" cy="0"/>
        </a:xfrm>
      </p:grpSpPr>
      <p:sp>
        <p:nvSpPr>
          <p:cNvPr id="7" name="Title 1"/>
          <p:cNvSpPr>
            <a:spLocks noGrp="1"/>
          </p:cNvSpPr>
          <p:nvPr>
            <p:ph type="title" hasCustomPrompt="1"/>
          </p:nvPr>
        </p:nvSpPr>
        <p:spPr>
          <a:xfrm>
            <a:off x="305767" y="305768"/>
            <a:ext cx="6669199" cy="567829"/>
          </a:xfrm>
        </p:spPr>
        <p:txBody>
          <a:bodyPr vert="horz" anchor="t"/>
          <a:lstStyle>
            <a:lvl1pPr>
              <a:defRPr sz="1867">
                <a:solidFill>
                  <a:schemeClr val="tx2"/>
                </a:solidFill>
              </a:defRPr>
            </a:lvl1pPr>
          </a:lstStyle>
          <a:p>
            <a:r>
              <a:rPr lang="en-US" dirty="0"/>
              <a:t>CLICK TO EDIT MASTER TITLE STYLE</a:t>
            </a:r>
          </a:p>
        </p:txBody>
      </p:sp>
      <p:sp>
        <p:nvSpPr>
          <p:cNvPr id="3" name="Text Placeholder 2"/>
          <p:cNvSpPr>
            <a:spLocks noGrp="1"/>
          </p:cNvSpPr>
          <p:nvPr>
            <p:ph type="body" sz="quarter" idx="10"/>
          </p:nvPr>
        </p:nvSpPr>
        <p:spPr>
          <a:xfrm>
            <a:off x="609600" y="1122436"/>
            <a:ext cx="10005181" cy="5379135"/>
          </a:xfrm>
          <a:prstGeom prst="rect">
            <a:avLst/>
          </a:prstGeom>
        </p:spPr>
        <p:txBody>
          <a:bodyPr vert="horz"/>
          <a:lstStyle>
            <a:lvl1pPr marL="457189" indent="-457189">
              <a:buClr>
                <a:schemeClr val="accent1"/>
              </a:buClr>
              <a:buFont typeface="Lucida Grande"/>
              <a:buChar char="›"/>
              <a:defRPr sz="2667">
                <a:latin typeface="Raleway"/>
                <a:cs typeface="Raleway"/>
              </a:defRPr>
            </a:lvl1pPr>
            <a:lvl2pPr marL="992693" indent="-457189">
              <a:buClr>
                <a:schemeClr val="accent1"/>
              </a:buClr>
              <a:buFont typeface="Lucida Grande"/>
              <a:buChar char="›"/>
              <a:tabLst/>
              <a:defRPr sz="2667">
                <a:latin typeface="Raleway"/>
                <a:cs typeface="Raleway"/>
              </a:defRPr>
            </a:lvl2pPr>
            <a:lvl3pPr marL="1447764" indent="-457189">
              <a:buClr>
                <a:schemeClr val="accent1"/>
              </a:buClr>
              <a:buFont typeface="Lucida Grande"/>
              <a:buChar char="›"/>
              <a:defRPr sz="2667">
                <a:latin typeface="Raleway"/>
                <a:cs typeface="Raleway"/>
              </a:defRPr>
            </a:lvl3pPr>
            <a:lvl4pPr marL="1983268" indent="-457189">
              <a:buClr>
                <a:schemeClr val="accent1"/>
              </a:buClr>
              <a:buFont typeface="Lucida Grande"/>
              <a:buChar char="›"/>
              <a:defRPr sz="2667">
                <a:latin typeface="Raleway"/>
                <a:cs typeface="Raleway"/>
              </a:defRPr>
            </a:lvl4pPr>
            <a:lvl5pPr marL="2438339" indent="-457189">
              <a:buClr>
                <a:schemeClr val="accent1"/>
              </a:buClr>
              <a:buFont typeface="Lucida Grande"/>
              <a:buChar char="›"/>
              <a:tabLst/>
              <a:defRPr sz="2667">
                <a:latin typeface="Raleway"/>
                <a:cs typeface="Raleway"/>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3"/>
          <p:cNvSpPr>
            <a:spLocks noGrp="1"/>
          </p:cNvSpPr>
          <p:nvPr>
            <p:ph type="sldNum" sz="quarter" idx="4"/>
          </p:nvPr>
        </p:nvSpPr>
        <p:spPr>
          <a:xfrm>
            <a:off x="12859" y="6488297"/>
            <a:ext cx="804184" cy="366183"/>
          </a:xfrm>
          <a:prstGeom prst="rect">
            <a:avLst/>
          </a:prstGeom>
        </p:spPr>
        <p:txBody>
          <a:bodyPr vert="horz" lIns="91440" tIns="45720" rIns="91440" bIns="45720" rtlCol="0" anchor="ctr"/>
          <a:lstStyle>
            <a:lvl1pPr algn="l">
              <a:defRPr sz="1200">
                <a:solidFill>
                  <a:schemeClr val="bg2"/>
                </a:solidFill>
                <a:latin typeface="Helvetica Neue"/>
                <a:cs typeface="Helvetica Neue"/>
              </a:defRPr>
            </a:lvl1pPr>
          </a:lstStyle>
          <a:p>
            <a:fld id="{95E3A436-1048-CA4E-9C3F-FCB70029503E}" type="slidenum">
              <a:rPr lang="en-US" smtClean="0"/>
              <a:pPr/>
              <a:t>‹#›</a:t>
            </a:fld>
            <a:endParaRPr lang="en-US"/>
          </a:p>
        </p:txBody>
      </p:sp>
    </p:spTree>
    <p:extLst>
      <p:ext uri="{BB962C8B-B14F-4D97-AF65-F5344CB8AC3E}">
        <p14:creationId xmlns:p14="http://schemas.microsoft.com/office/powerpoint/2010/main" val="227680714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MI TEMPLATE - Cover Slide 12">
    <p:bg>
      <p:bgPr>
        <a:blipFill>
          <a:blip r:embed="rId2">
            <a:alphaModFix/>
          </a:blip>
          <a:stretch>
            <a:fillRect/>
          </a:stretch>
        </a:blipFill>
        <a:effectLst/>
      </p:bgPr>
    </p:bg>
    <p:spTree>
      <p:nvGrpSpPr>
        <p:cNvPr id="1" name="Shape 116"/>
        <p:cNvGrpSpPr/>
        <p:nvPr/>
      </p:nvGrpSpPr>
      <p:grpSpPr>
        <a:xfrm>
          <a:off x="0" y="0"/>
          <a:ext cx="0" cy="0"/>
          <a:chOff x="0" y="0"/>
          <a:chExt cx="0" cy="0"/>
        </a:xfrm>
      </p:grpSpPr>
      <p:sp>
        <p:nvSpPr>
          <p:cNvPr id="117" name="Shape 117"/>
          <p:cNvSpPr txBox="1">
            <a:spLocks noGrp="1"/>
          </p:cNvSpPr>
          <p:nvPr>
            <p:ph type="title" hasCustomPrompt="1"/>
          </p:nvPr>
        </p:nvSpPr>
        <p:spPr>
          <a:xfrm>
            <a:off x="3721101" y="3189052"/>
            <a:ext cx="8182332" cy="2106451"/>
          </a:xfrm>
          <a:prstGeom prst="rect">
            <a:avLst/>
          </a:prstGeom>
        </p:spPr>
        <p:txBody>
          <a:bodyPr lIns="91425" tIns="91425" rIns="91425" bIns="91425" anchor="b" anchorCtr="0"/>
          <a:lstStyle>
            <a:lvl1pPr algn="r" rtl="0">
              <a:spcBef>
                <a:spcPts val="0"/>
              </a:spcBef>
              <a:buNone/>
              <a:defRPr sz="5333"/>
            </a:lvl1pPr>
            <a:lvl2pPr algn="r" rtl="0">
              <a:spcBef>
                <a:spcPts val="0"/>
              </a:spcBef>
              <a:buNone/>
              <a:defRPr/>
            </a:lvl2pPr>
            <a:lvl3pPr algn="r" rtl="0">
              <a:spcBef>
                <a:spcPts val="0"/>
              </a:spcBef>
              <a:buNone/>
              <a:defRPr/>
            </a:lvl3pPr>
            <a:lvl4pPr algn="r" rtl="0">
              <a:spcBef>
                <a:spcPts val="0"/>
              </a:spcBef>
              <a:buNone/>
              <a:defRPr/>
            </a:lvl4pPr>
            <a:lvl5pPr algn="r" rtl="0">
              <a:spcBef>
                <a:spcPts val="0"/>
              </a:spcBef>
              <a:buNone/>
              <a:defRPr/>
            </a:lvl5pPr>
            <a:lvl6pPr algn="r" rtl="0">
              <a:spcBef>
                <a:spcPts val="0"/>
              </a:spcBef>
              <a:buNone/>
              <a:defRPr/>
            </a:lvl6pPr>
            <a:lvl7pPr algn="r" rtl="0">
              <a:spcBef>
                <a:spcPts val="0"/>
              </a:spcBef>
              <a:buNone/>
              <a:defRPr/>
            </a:lvl7pPr>
            <a:lvl8pPr algn="r" rtl="0">
              <a:spcBef>
                <a:spcPts val="0"/>
              </a:spcBef>
              <a:buNone/>
              <a:defRPr/>
            </a:lvl8pPr>
            <a:lvl9pPr algn="r">
              <a:spcBef>
                <a:spcPts val="0"/>
              </a:spcBef>
              <a:buNone/>
              <a:defRPr/>
            </a:lvl9pPr>
          </a:lstStyle>
          <a:p>
            <a:r>
              <a:rPr lang="en-US" dirty="0"/>
              <a:t>CLICK TO EDIT MASTER TITLE STYLE</a:t>
            </a:r>
          </a:p>
        </p:txBody>
      </p:sp>
    </p:spTree>
    <p:extLst>
      <p:ext uri="{BB962C8B-B14F-4D97-AF65-F5344CB8AC3E}">
        <p14:creationId xmlns:p14="http://schemas.microsoft.com/office/powerpoint/2010/main" val="24491236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DMI TEMPLATE - Chart 10">
    <p:spTree>
      <p:nvGrpSpPr>
        <p:cNvPr id="1" name="Shape 431"/>
        <p:cNvGrpSpPr/>
        <p:nvPr/>
      </p:nvGrpSpPr>
      <p:grpSpPr>
        <a:xfrm>
          <a:off x="0" y="0"/>
          <a:ext cx="0" cy="0"/>
          <a:chOff x="0" y="0"/>
          <a:chExt cx="0" cy="0"/>
        </a:xfrm>
      </p:grpSpPr>
      <p:pic>
        <p:nvPicPr>
          <p:cNvPr id="432" name="Shape 432"/>
          <p:cNvPicPr preferRelativeResize="0"/>
          <p:nvPr/>
        </p:nvPicPr>
        <p:blipFill rotWithShape="1">
          <a:blip r:embed="rId2">
            <a:alphaModFix/>
          </a:blip>
          <a:srcRect b="70282"/>
          <a:stretch/>
        </p:blipFill>
        <p:spPr>
          <a:xfrm>
            <a:off x="0" y="0"/>
            <a:ext cx="12192000" cy="2038032"/>
          </a:xfrm>
          <a:prstGeom prst="rect">
            <a:avLst/>
          </a:prstGeom>
          <a:noFill/>
          <a:ln>
            <a:noFill/>
          </a:ln>
        </p:spPr>
      </p:pic>
      <p:sp>
        <p:nvSpPr>
          <p:cNvPr id="433" name="Shape 433"/>
          <p:cNvSpPr txBox="1"/>
          <p:nvPr/>
        </p:nvSpPr>
        <p:spPr>
          <a:xfrm>
            <a:off x="711200" y="579436"/>
            <a:ext cx="10972800" cy="1143200"/>
          </a:xfrm>
          <a:prstGeom prst="rect">
            <a:avLst/>
          </a:prstGeom>
          <a:noFill/>
          <a:ln>
            <a:noFill/>
          </a:ln>
        </p:spPr>
        <p:txBody>
          <a:bodyPr lIns="121900" tIns="121900" rIns="121900" bIns="121900" anchor="t" anchorCtr="0">
            <a:noAutofit/>
          </a:bodyPr>
          <a:lstStyle/>
          <a:p>
            <a:pPr marL="0" marR="0" lvl="0" indent="0" algn="l" rtl="0">
              <a:lnSpc>
                <a:spcPct val="100000"/>
              </a:lnSpc>
              <a:spcBef>
                <a:spcPts val="0"/>
              </a:spcBef>
              <a:spcAft>
                <a:spcPts val="0"/>
              </a:spcAft>
              <a:buClr>
                <a:srgbClr val="000000"/>
              </a:buClr>
              <a:buFont typeface="Arial"/>
              <a:buNone/>
            </a:pPr>
            <a:endParaRPr sz="6400" b="1" i="0" u="none" strike="noStrike" cap="none">
              <a:solidFill>
                <a:srgbClr val="FFFFFF"/>
              </a:solidFill>
              <a:latin typeface="Raleway"/>
              <a:ea typeface="Raleway"/>
              <a:cs typeface="Raleway"/>
              <a:sym typeface="Raleway"/>
            </a:endParaRPr>
          </a:p>
        </p:txBody>
      </p:sp>
      <p:sp>
        <p:nvSpPr>
          <p:cNvPr id="434" name="Shape 434"/>
          <p:cNvSpPr txBox="1">
            <a:spLocks noGrp="1"/>
          </p:cNvSpPr>
          <p:nvPr>
            <p:ph type="title"/>
          </p:nvPr>
        </p:nvSpPr>
        <p:spPr>
          <a:xfrm>
            <a:off x="609600" y="312770"/>
            <a:ext cx="10972800" cy="1409868"/>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2"/>
              </a:buClr>
              <a:buFont typeface="Raleway"/>
              <a:buNone/>
              <a:defRPr sz="3733" b="1" i="0" u="none" strike="noStrike" cap="none">
                <a:solidFill>
                  <a:schemeClr val="lt1"/>
                </a:solidFill>
                <a:latin typeface="Raleway"/>
                <a:ea typeface="Raleway"/>
                <a:cs typeface="Raleway"/>
                <a:sym typeface="Raleway"/>
              </a:defRPr>
            </a:lvl1pPr>
            <a:lvl2pPr marL="0" marR="0" lvl="1" indent="0" algn="l" rtl="0">
              <a:lnSpc>
                <a:spcPct val="100000"/>
              </a:lnSpc>
              <a:spcBef>
                <a:spcPts val="0"/>
              </a:spcBef>
              <a:spcAft>
                <a:spcPts val="0"/>
              </a:spcAft>
              <a:buClr>
                <a:schemeClr val="dk2"/>
              </a:buClr>
              <a:buFont typeface="Arial"/>
              <a:buNone/>
              <a:defRPr sz="4800" b="1" i="0" u="none" strike="noStrike" cap="none">
                <a:solidFill>
                  <a:schemeClr val="dk2"/>
                </a:solidFill>
                <a:latin typeface="Arial"/>
                <a:ea typeface="Arial"/>
                <a:cs typeface="Arial"/>
                <a:sym typeface="Arial"/>
              </a:defRPr>
            </a:lvl2pPr>
            <a:lvl3pPr lvl="2" indent="0" rtl="0">
              <a:spcBef>
                <a:spcPts val="0"/>
              </a:spcBef>
              <a:buClr>
                <a:schemeClr val="dk2"/>
              </a:buClr>
              <a:buFont typeface="Arial"/>
              <a:buNone/>
              <a:defRPr sz="4800" b="1">
                <a:solidFill>
                  <a:schemeClr val="dk2"/>
                </a:solidFill>
              </a:defRPr>
            </a:lvl3pPr>
            <a:lvl4pPr lvl="3" indent="0" rtl="0">
              <a:spcBef>
                <a:spcPts val="0"/>
              </a:spcBef>
              <a:buClr>
                <a:schemeClr val="dk2"/>
              </a:buClr>
              <a:buFont typeface="Arial"/>
              <a:buNone/>
              <a:defRPr sz="4800" b="1">
                <a:solidFill>
                  <a:schemeClr val="dk2"/>
                </a:solidFill>
              </a:defRPr>
            </a:lvl4pPr>
            <a:lvl5pPr lvl="4" indent="0" rtl="0">
              <a:spcBef>
                <a:spcPts val="0"/>
              </a:spcBef>
              <a:buClr>
                <a:schemeClr val="dk2"/>
              </a:buClr>
              <a:buFont typeface="Arial"/>
              <a:buNone/>
              <a:defRPr sz="4800" b="1">
                <a:solidFill>
                  <a:schemeClr val="dk2"/>
                </a:solidFill>
              </a:defRPr>
            </a:lvl5pPr>
            <a:lvl6pPr lvl="5" indent="0" rtl="0">
              <a:spcBef>
                <a:spcPts val="0"/>
              </a:spcBef>
              <a:buClr>
                <a:schemeClr val="dk2"/>
              </a:buClr>
              <a:buFont typeface="Arial"/>
              <a:buNone/>
              <a:defRPr sz="4800" b="1">
                <a:solidFill>
                  <a:schemeClr val="dk2"/>
                </a:solidFill>
              </a:defRPr>
            </a:lvl6pPr>
            <a:lvl7pPr lvl="6" indent="0" rtl="0">
              <a:spcBef>
                <a:spcPts val="0"/>
              </a:spcBef>
              <a:buClr>
                <a:schemeClr val="dk2"/>
              </a:buClr>
              <a:buFont typeface="Arial"/>
              <a:buNone/>
              <a:defRPr sz="4800" b="1">
                <a:solidFill>
                  <a:schemeClr val="dk2"/>
                </a:solidFill>
              </a:defRPr>
            </a:lvl7pPr>
            <a:lvl8pPr lvl="7" indent="0" rtl="0">
              <a:spcBef>
                <a:spcPts val="0"/>
              </a:spcBef>
              <a:buClr>
                <a:schemeClr val="dk2"/>
              </a:buClr>
              <a:buFont typeface="Arial"/>
              <a:buNone/>
              <a:defRPr sz="4800" b="1">
                <a:solidFill>
                  <a:schemeClr val="dk2"/>
                </a:solidFill>
              </a:defRPr>
            </a:lvl8pPr>
            <a:lvl9pPr lvl="8" indent="0" rtl="0">
              <a:spcBef>
                <a:spcPts val="0"/>
              </a:spcBef>
              <a:buClr>
                <a:schemeClr val="dk2"/>
              </a:buClr>
              <a:buFont typeface="Arial"/>
              <a:buNone/>
              <a:defRPr sz="4800" b="1">
                <a:solidFill>
                  <a:schemeClr val="dk2"/>
                </a:solidFill>
              </a:defRPr>
            </a:lvl9pPr>
          </a:lstStyle>
          <a:p>
            <a:endParaRPr/>
          </a:p>
        </p:txBody>
      </p:sp>
      <p:sp>
        <p:nvSpPr>
          <p:cNvPr id="435" name="Shape 435"/>
          <p:cNvSpPr txBox="1">
            <a:spLocks noGrp="1"/>
          </p:cNvSpPr>
          <p:nvPr>
            <p:ph type="body" idx="1"/>
          </p:nvPr>
        </p:nvSpPr>
        <p:spPr>
          <a:xfrm>
            <a:off x="609599" y="2275664"/>
            <a:ext cx="10229508" cy="4225907"/>
          </a:xfrm>
          <a:prstGeom prst="rect">
            <a:avLst/>
          </a:prstGeom>
          <a:noFill/>
          <a:ln>
            <a:noFill/>
          </a:ln>
        </p:spPr>
        <p:txBody>
          <a:bodyPr lIns="91425" tIns="91425" rIns="91425" bIns="91425" anchor="t" anchorCtr="0"/>
          <a:lstStyle>
            <a:lvl1pPr marL="457189" marR="0" lvl="0" indent="-287859" algn="l" rtl="0">
              <a:lnSpc>
                <a:spcPct val="100000"/>
              </a:lnSpc>
              <a:spcBef>
                <a:spcPts val="0"/>
              </a:spcBef>
              <a:spcAft>
                <a:spcPts val="0"/>
              </a:spcAft>
              <a:buClr>
                <a:schemeClr val="accent1"/>
              </a:buClr>
              <a:buSzPct val="100000"/>
              <a:buFont typeface="Merriweather Sans"/>
              <a:buChar char="›"/>
              <a:defRPr sz="2667" b="0" i="0" u="none" strike="noStrike" cap="none">
                <a:solidFill>
                  <a:srgbClr val="000000"/>
                </a:solidFill>
                <a:latin typeface="Raleway"/>
                <a:ea typeface="Raleway"/>
                <a:cs typeface="Raleway"/>
                <a:sym typeface="Raleway"/>
              </a:defRPr>
            </a:lvl1pPr>
            <a:lvl2pPr marL="992693" marR="0" lvl="1" indent="-298442" algn="l" rtl="0">
              <a:lnSpc>
                <a:spcPct val="100000"/>
              </a:lnSpc>
              <a:spcBef>
                <a:spcPts val="0"/>
              </a:spcBef>
              <a:spcAft>
                <a:spcPts val="0"/>
              </a:spcAft>
              <a:buClr>
                <a:schemeClr val="accent1"/>
              </a:buClr>
              <a:buSzPct val="100000"/>
              <a:buFont typeface="Merriweather Sans"/>
              <a:buChar char="›"/>
              <a:defRPr sz="2667" b="0" i="0" u="none" strike="noStrike" cap="none">
                <a:solidFill>
                  <a:srgbClr val="000000"/>
                </a:solidFill>
                <a:latin typeface="Raleway"/>
                <a:ea typeface="Raleway"/>
                <a:cs typeface="Raleway"/>
                <a:sym typeface="Raleway"/>
              </a:defRPr>
            </a:lvl2pPr>
            <a:lvl3pPr marL="1447764" marR="0" lvl="2" indent="-296326" algn="l" rtl="0">
              <a:lnSpc>
                <a:spcPct val="100000"/>
              </a:lnSpc>
              <a:spcBef>
                <a:spcPts val="0"/>
              </a:spcBef>
              <a:spcAft>
                <a:spcPts val="0"/>
              </a:spcAft>
              <a:buClr>
                <a:schemeClr val="accent1"/>
              </a:buClr>
              <a:buSzPct val="100000"/>
              <a:buFont typeface="Merriweather Sans"/>
              <a:buChar char="›"/>
              <a:defRPr sz="2667" b="0" i="0" u="none" strike="noStrike" cap="none">
                <a:solidFill>
                  <a:srgbClr val="000000"/>
                </a:solidFill>
                <a:latin typeface="Raleway"/>
                <a:ea typeface="Raleway"/>
                <a:cs typeface="Raleway"/>
                <a:sym typeface="Raleway"/>
              </a:defRPr>
            </a:lvl3pPr>
            <a:lvl4pPr marL="1983268" marR="0" lvl="3" indent="-289975" algn="l" rtl="0">
              <a:lnSpc>
                <a:spcPct val="100000"/>
              </a:lnSpc>
              <a:spcBef>
                <a:spcPts val="0"/>
              </a:spcBef>
              <a:spcAft>
                <a:spcPts val="0"/>
              </a:spcAft>
              <a:buClr>
                <a:schemeClr val="accent1"/>
              </a:buClr>
              <a:buSzPct val="100000"/>
              <a:buFont typeface="Merriweather Sans"/>
              <a:buChar char="›"/>
              <a:defRPr sz="2667" b="0" i="0" u="none" strike="noStrike" cap="none">
                <a:solidFill>
                  <a:srgbClr val="000000"/>
                </a:solidFill>
                <a:latin typeface="Raleway"/>
                <a:ea typeface="Raleway"/>
                <a:cs typeface="Raleway"/>
                <a:sym typeface="Raleway"/>
              </a:defRPr>
            </a:lvl4pPr>
            <a:lvl5pPr marL="2438339" marR="0" lvl="4" indent="-287859" algn="l" rtl="0">
              <a:lnSpc>
                <a:spcPct val="100000"/>
              </a:lnSpc>
              <a:spcBef>
                <a:spcPts val="0"/>
              </a:spcBef>
              <a:spcAft>
                <a:spcPts val="0"/>
              </a:spcAft>
              <a:buClr>
                <a:schemeClr val="accent1"/>
              </a:buClr>
              <a:buSzPct val="100000"/>
              <a:buFont typeface="Merriweather Sans"/>
              <a:buChar char="›"/>
              <a:defRPr sz="2667" b="0" i="0" u="none" strike="noStrike" cap="none">
                <a:solidFill>
                  <a:srgbClr val="000000"/>
                </a:solidFill>
                <a:latin typeface="Raleway"/>
                <a:ea typeface="Raleway"/>
                <a:cs typeface="Raleway"/>
                <a:sym typeface="Raleway"/>
              </a:defRPr>
            </a:lvl5pPr>
            <a:lvl6pPr marL="3047924" marR="0" lvl="5" indent="0" algn="l" rtl="0">
              <a:lnSpc>
                <a:spcPct val="100000"/>
              </a:lnSpc>
              <a:spcBef>
                <a:spcPts val="0"/>
              </a:spcBef>
              <a:spcAft>
                <a:spcPts val="0"/>
              </a:spcAft>
              <a:buClr>
                <a:srgbClr val="000000"/>
              </a:buClr>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Font typeface="Arial"/>
              <a:buNone/>
              <a:defRPr sz="1867" b="0" i="0" u="none" strike="noStrike" cap="none">
                <a:solidFill>
                  <a:srgbClr val="000000"/>
                </a:solidFill>
                <a:latin typeface="Arial"/>
                <a:ea typeface="Arial"/>
                <a:cs typeface="Arial"/>
                <a:sym typeface="Arial"/>
              </a:defRPr>
            </a:lvl9pPr>
          </a:lstStyle>
          <a:p>
            <a:endParaRPr/>
          </a:p>
        </p:txBody>
      </p:sp>
      <p:sp>
        <p:nvSpPr>
          <p:cNvPr id="436" name="Shape 436"/>
          <p:cNvSpPr txBox="1">
            <a:spLocks noGrp="1"/>
          </p:cNvSpPr>
          <p:nvPr>
            <p:ph type="sldNum" idx="12"/>
          </p:nvPr>
        </p:nvSpPr>
        <p:spPr>
          <a:xfrm>
            <a:off x="12859" y="6488295"/>
            <a:ext cx="804184" cy="366181"/>
          </a:xfrm>
          <a:prstGeom prst="rect">
            <a:avLst/>
          </a:prstGeom>
          <a:noFill/>
          <a:ln>
            <a:noFill/>
          </a:ln>
        </p:spPr>
        <p:txBody>
          <a:bodyPr lIns="91425" tIns="45700" rIns="91425" bIns="45700" anchor="ctr" anchorCtr="0">
            <a:noAutofit/>
          </a:bodyPr>
          <a:lstStyle/>
          <a:p>
            <a:pPr>
              <a:buClr>
                <a:schemeClr val="dk2"/>
              </a:buClr>
              <a:buSzPct val="25000"/>
            </a:pPr>
            <a:fld id="{00000000-1234-1234-1234-123412341234}" type="slidenum">
              <a:rPr lang="en" sz="1200" smtClean="0">
                <a:solidFill>
                  <a:schemeClr val="dk2"/>
                </a:solidFill>
                <a:latin typeface="Helvetica Neue"/>
                <a:ea typeface="Helvetica Neue"/>
                <a:cs typeface="Helvetica Neue"/>
                <a:sym typeface="Helvetica Neue"/>
              </a:rPr>
              <a:pPr>
                <a:buClr>
                  <a:schemeClr val="dk2"/>
                </a:buClr>
                <a:buSzPct val="25000"/>
              </a:pPr>
              <a:t>‹#›</a:t>
            </a:fld>
            <a:endParaRPr lang="en" sz="1200">
              <a:solidFill>
                <a:schemeClr val="dk2"/>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643606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DMI TEMPLATE - Content 3">
    <p:bg>
      <p:bgPr>
        <a:solidFill>
          <a:schemeClr val="tx1"/>
        </a:solidFill>
        <a:effectLst/>
      </p:bgPr>
    </p:bg>
    <p:spTree>
      <p:nvGrpSpPr>
        <p:cNvPr id="1" name="Shape 245"/>
        <p:cNvGrpSpPr/>
        <p:nvPr/>
      </p:nvGrpSpPr>
      <p:grpSpPr>
        <a:xfrm>
          <a:off x="0" y="0"/>
          <a:ext cx="0" cy="0"/>
          <a:chOff x="0" y="0"/>
          <a:chExt cx="0" cy="0"/>
        </a:xfrm>
      </p:grpSpPr>
      <p:sp>
        <p:nvSpPr>
          <p:cNvPr id="7" name="Title 1"/>
          <p:cNvSpPr>
            <a:spLocks noGrp="1"/>
          </p:cNvSpPr>
          <p:nvPr>
            <p:ph type="title" hasCustomPrompt="1"/>
          </p:nvPr>
        </p:nvSpPr>
        <p:spPr>
          <a:xfrm>
            <a:off x="305767" y="305768"/>
            <a:ext cx="6669199" cy="567829"/>
          </a:xfrm>
        </p:spPr>
        <p:txBody>
          <a:bodyPr vert="horz" anchor="t"/>
          <a:lstStyle>
            <a:lvl1pPr>
              <a:defRPr sz="1867">
                <a:solidFill>
                  <a:schemeClr val="tx2"/>
                </a:solidFill>
              </a:defRPr>
            </a:lvl1pPr>
          </a:lstStyle>
          <a:p>
            <a:r>
              <a:rPr lang="en-US" dirty="0"/>
              <a:t>CLICK TO EDIT MASTER TITLE STYLE</a:t>
            </a:r>
          </a:p>
        </p:txBody>
      </p:sp>
      <p:sp>
        <p:nvSpPr>
          <p:cNvPr id="3" name="Text Placeholder 2"/>
          <p:cNvSpPr>
            <a:spLocks noGrp="1"/>
          </p:cNvSpPr>
          <p:nvPr>
            <p:ph type="body" sz="quarter" idx="10"/>
          </p:nvPr>
        </p:nvSpPr>
        <p:spPr>
          <a:xfrm>
            <a:off x="609601" y="1122437"/>
            <a:ext cx="4680856" cy="5374361"/>
          </a:xfrm>
          <a:prstGeom prst="rect">
            <a:avLst/>
          </a:prstGeom>
        </p:spPr>
        <p:txBody>
          <a:bodyPr vert="horz"/>
          <a:lstStyle>
            <a:lvl1pPr marL="457189" indent="-457189">
              <a:buClr>
                <a:schemeClr val="accent1"/>
              </a:buClr>
              <a:buFont typeface="Lucida Grande"/>
              <a:buChar char="›"/>
              <a:defRPr sz="2667">
                <a:solidFill>
                  <a:schemeClr val="bg1"/>
                </a:solidFill>
                <a:latin typeface="Raleway"/>
                <a:cs typeface="Raleway"/>
              </a:defRPr>
            </a:lvl1pPr>
            <a:lvl2pPr marL="987527" indent="-457189">
              <a:spcBef>
                <a:spcPts val="0"/>
              </a:spcBef>
              <a:buClr>
                <a:schemeClr val="accent1"/>
              </a:buClr>
              <a:buFont typeface="Lucida Grande"/>
              <a:buChar char="›"/>
              <a:defRPr sz="2667">
                <a:solidFill>
                  <a:schemeClr val="bg1"/>
                </a:solidFill>
                <a:latin typeface="Raleway"/>
                <a:cs typeface="Raleway"/>
              </a:defRPr>
            </a:lvl2pPr>
            <a:lvl3pPr marL="1450812" indent="-457189">
              <a:buClr>
                <a:schemeClr val="accent1"/>
              </a:buClr>
              <a:buFont typeface="Lucida Grande"/>
              <a:buChar char="›"/>
              <a:defRPr sz="2667">
                <a:solidFill>
                  <a:schemeClr val="bg1"/>
                </a:solidFill>
                <a:latin typeface="Raleway"/>
                <a:cs typeface="Raleway"/>
              </a:defRPr>
            </a:lvl3pPr>
            <a:lvl4pPr marL="1987246" indent="-457189">
              <a:buClr>
                <a:schemeClr val="accent1"/>
              </a:buClr>
              <a:buFont typeface="Lucida Grande"/>
              <a:buChar char="›"/>
              <a:defRPr sz="2667">
                <a:solidFill>
                  <a:schemeClr val="bg1"/>
                </a:solidFill>
                <a:latin typeface="Raleway"/>
                <a:cs typeface="Raleway"/>
              </a:defRPr>
            </a:lvl4pPr>
            <a:lvl5pPr marL="2438339" indent="-457189">
              <a:buClr>
                <a:schemeClr val="accent1"/>
              </a:buClr>
              <a:buFont typeface="Lucida Grande"/>
              <a:buChar char="›"/>
              <a:defRPr sz="2667">
                <a:solidFill>
                  <a:schemeClr val="bg1"/>
                </a:solidFill>
                <a:latin typeface="Raleway"/>
                <a:cs typeface="Raleway"/>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3"/>
          <p:cNvSpPr>
            <a:spLocks noGrp="1"/>
          </p:cNvSpPr>
          <p:nvPr>
            <p:ph type="sldNum" sz="quarter" idx="4"/>
          </p:nvPr>
        </p:nvSpPr>
        <p:spPr>
          <a:xfrm>
            <a:off x="12859" y="6488297"/>
            <a:ext cx="804184" cy="366183"/>
          </a:xfrm>
          <a:prstGeom prst="rect">
            <a:avLst/>
          </a:prstGeom>
        </p:spPr>
        <p:txBody>
          <a:bodyPr vert="horz" lIns="91440" tIns="45720" rIns="91440" bIns="45720" rtlCol="0" anchor="ctr"/>
          <a:lstStyle>
            <a:lvl1pPr algn="l">
              <a:defRPr sz="1200">
                <a:solidFill>
                  <a:schemeClr val="bg1"/>
                </a:solidFill>
                <a:latin typeface="Helvetica Neue"/>
                <a:cs typeface="Helvetica Neue"/>
              </a:defRPr>
            </a:lvl1pPr>
          </a:lstStyle>
          <a:p>
            <a:fld id="{DC8BFD3B-E0D0-4687-A97E-8A5F6309E3A4}" type="slidenum">
              <a:rPr lang="en-US" smtClean="0"/>
              <a:t>‹#›</a:t>
            </a:fld>
            <a:endParaRPr lang="en-US"/>
          </a:p>
        </p:txBody>
      </p:sp>
      <p:pic>
        <p:nvPicPr>
          <p:cNvPr id="4" name="Picture 3">
            <a:extLst>
              <a:ext uri="{FF2B5EF4-FFF2-40B4-BE49-F238E27FC236}">
                <a16:creationId xmlns:a16="http://schemas.microsoft.com/office/drawing/2014/main" id="{3DAF3E01-FF5B-4CA3-8BD0-09C52FCA647C}"/>
              </a:ext>
            </a:extLst>
          </p:cNvPr>
          <p:cNvPicPr>
            <a:picLocks noChangeAspect="1"/>
          </p:cNvPicPr>
          <p:nvPr/>
        </p:nvPicPr>
        <p:blipFill rotWithShape="1">
          <a:blip r:embed="rId2"/>
          <a:srcRect r="34087"/>
          <a:stretch/>
        </p:blipFill>
        <p:spPr>
          <a:xfrm>
            <a:off x="10676741" y="6199153"/>
            <a:ext cx="856977" cy="449435"/>
          </a:xfrm>
          <a:prstGeom prst="rect">
            <a:avLst/>
          </a:prstGeom>
        </p:spPr>
      </p:pic>
      <p:sp>
        <p:nvSpPr>
          <p:cNvPr id="5" name="Picture Placeholder 4">
            <a:extLst>
              <a:ext uri="{FF2B5EF4-FFF2-40B4-BE49-F238E27FC236}">
                <a16:creationId xmlns:a16="http://schemas.microsoft.com/office/drawing/2014/main" id="{B1054FF9-EDFB-4715-9BF2-C2324E3F67D8}"/>
              </a:ext>
            </a:extLst>
          </p:cNvPr>
          <p:cNvSpPr>
            <a:spLocks noGrp="1"/>
          </p:cNvSpPr>
          <p:nvPr>
            <p:ph type="pic" sz="quarter" idx="11"/>
          </p:nvPr>
        </p:nvSpPr>
        <p:spPr>
          <a:xfrm>
            <a:off x="7363903" y="1859353"/>
            <a:ext cx="1567121" cy="1760504"/>
          </a:xfrm>
          <a:custGeom>
            <a:avLst/>
            <a:gdLst>
              <a:gd name="connsiteX0" fmla="*/ 0 w 1423988"/>
              <a:gd name="connsiteY0" fmla="*/ 632425 h 1264849"/>
              <a:gd name="connsiteX1" fmla="*/ 316212 w 1423988"/>
              <a:gd name="connsiteY1" fmla="*/ 0 h 1264849"/>
              <a:gd name="connsiteX2" fmla="*/ 1107776 w 1423988"/>
              <a:gd name="connsiteY2" fmla="*/ 0 h 1264849"/>
              <a:gd name="connsiteX3" fmla="*/ 1423988 w 1423988"/>
              <a:gd name="connsiteY3" fmla="*/ 632425 h 1264849"/>
              <a:gd name="connsiteX4" fmla="*/ 1107776 w 1423988"/>
              <a:gd name="connsiteY4" fmla="*/ 1264849 h 1264849"/>
              <a:gd name="connsiteX5" fmla="*/ 316212 w 1423988"/>
              <a:gd name="connsiteY5" fmla="*/ 1264849 h 1264849"/>
              <a:gd name="connsiteX6" fmla="*/ 0 w 1423988"/>
              <a:gd name="connsiteY6" fmla="*/ 632425 h 1264849"/>
              <a:gd name="connsiteX0" fmla="*/ 798213 w 2222201"/>
              <a:gd name="connsiteY0" fmla="*/ 699100 h 1331524"/>
              <a:gd name="connsiteX1" fmla="*/ 0 w 2222201"/>
              <a:gd name="connsiteY1" fmla="*/ 0 h 1331524"/>
              <a:gd name="connsiteX2" fmla="*/ 1905989 w 2222201"/>
              <a:gd name="connsiteY2" fmla="*/ 66675 h 1331524"/>
              <a:gd name="connsiteX3" fmla="*/ 2222201 w 2222201"/>
              <a:gd name="connsiteY3" fmla="*/ 699100 h 1331524"/>
              <a:gd name="connsiteX4" fmla="*/ 1905989 w 2222201"/>
              <a:gd name="connsiteY4" fmla="*/ 1331524 h 1331524"/>
              <a:gd name="connsiteX5" fmla="*/ 1114425 w 2222201"/>
              <a:gd name="connsiteY5" fmla="*/ 1331524 h 1331524"/>
              <a:gd name="connsiteX6" fmla="*/ 798213 w 2222201"/>
              <a:gd name="connsiteY6" fmla="*/ 699100 h 1331524"/>
              <a:gd name="connsiteX0" fmla="*/ 0 w 2855913"/>
              <a:gd name="connsiteY0" fmla="*/ 308575 h 1331524"/>
              <a:gd name="connsiteX1" fmla="*/ 633712 w 2855913"/>
              <a:gd name="connsiteY1" fmla="*/ 0 h 1331524"/>
              <a:gd name="connsiteX2" fmla="*/ 2539701 w 2855913"/>
              <a:gd name="connsiteY2" fmla="*/ 66675 h 1331524"/>
              <a:gd name="connsiteX3" fmla="*/ 2855913 w 2855913"/>
              <a:gd name="connsiteY3" fmla="*/ 699100 h 1331524"/>
              <a:gd name="connsiteX4" fmla="*/ 2539701 w 2855913"/>
              <a:gd name="connsiteY4" fmla="*/ 1331524 h 1331524"/>
              <a:gd name="connsiteX5" fmla="*/ 1748137 w 2855913"/>
              <a:gd name="connsiteY5" fmla="*/ 1331524 h 1331524"/>
              <a:gd name="connsiteX6" fmla="*/ 0 w 2855913"/>
              <a:gd name="connsiteY6" fmla="*/ 308575 h 1331524"/>
              <a:gd name="connsiteX0" fmla="*/ 0 w 2862263"/>
              <a:gd name="connsiteY0" fmla="*/ 1099150 h 1331524"/>
              <a:gd name="connsiteX1" fmla="*/ 640062 w 2862263"/>
              <a:gd name="connsiteY1" fmla="*/ 0 h 1331524"/>
              <a:gd name="connsiteX2" fmla="*/ 2546051 w 2862263"/>
              <a:gd name="connsiteY2" fmla="*/ 66675 h 1331524"/>
              <a:gd name="connsiteX3" fmla="*/ 2862263 w 2862263"/>
              <a:gd name="connsiteY3" fmla="*/ 699100 h 1331524"/>
              <a:gd name="connsiteX4" fmla="*/ 2546051 w 2862263"/>
              <a:gd name="connsiteY4" fmla="*/ 1331524 h 1331524"/>
              <a:gd name="connsiteX5" fmla="*/ 1754487 w 2862263"/>
              <a:gd name="connsiteY5" fmla="*/ 1331524 h 1331524"/>
              <a:gd name="connsiteX6" fmla="*/ 0 w 2862263"/>
              <a:gd name="connsiteY6" fmla="*/ 1099150 h 1331524"/>
              <a:gd name="connsiteX0" fmla="*/ 0 w 2862263"/>
              <a:gd name="connsiteY0" fmla="*/ 308575 h 1331524"/>
              <a:gd name="connsiteX1" fmla="*/ 640062 w 2862263"/>
              <a:gd name="connsiteY1" fmla="*/ 0 h 1331524"/>
              <a:gd name="connsiteX2" fmla="*/ 2546051 w 2862263"/>
              <a:gd name="connsiteY2" fmla="*/ 66675 h 1331524"/>
              <a:gd name="connsiteX3" fmla="*/ 2862263 w 2862263"/>
              <a:gd name="connsiteY3" fmla="*/ 699100 h 1331524"/>
              <a:gd name="connsiteX4" fmla="*/ 2546051 w 2862263"/>
              <a:gd name="connsiteY4" fmla="*/ 1331524 h 1331524"/>
              <a:gd name="connsiteX5" fmla="*/ 1754487 w 2862263"/>
              <a:gd name="connsiteY5" fmla="*/ 1331524 h 1331524"/>
              <a:gd name="connsiteX6" fmla="*/ 0 w 2862263"/>
              <a:gd name="connsiteY6" fmla="*/ 308575 h 1331524"/>
              <a:gd name="connsiteX0" fmla="*/ 0 w 2862263"/>
              <a:gd name="connsiteY0" fmla="*/ 308575 h 1331524"/>
              <a:gd name="connsiteX1" fmla="*/ 617837 w 2862263"/>
              <a:gd name="connsiteY1" fmla="*/ 0 h 1331524"/>
              <a:gd name="connsiteX2" fmla="*/ 2546051 w 2862263"/>
              <a:gd name="connsiteY2" fmla="*/ 66675 h 1331524"/>
              <a:gd name="connsiteX3" fmla="*/ 2862263 w 2862263"/>
              <a:gd name="connsiteY3" fmla="*/ 699100 h 1331524"/>
              <a:gd name="connsiteX4" fmla="*/ 2546051 w 2862263"/>
              <a:gd name="connsiteY4" fmla="*/ 1331524 h 1331524"/>
              <a:gd name="connsiteX5" fmla="*/ 1754487 w 2862263"/>
              <a:gd name="connsiteY5" fmla="*/ 1331524 h 1331524"/>
              <a:gd name="connsiteX6" fmla="*/ 0 w 2862263"/>
              <a:gd name="connsiteY6" fmla="*/ 308575 h 1331524"/>
              <a:gd name="connsiteX0" fmla="*/ 0 w 2862263"/>
              <a:gd name="connsiteY0" fmla="*/ 368900 h 1391849"/>
              <a:gd name="connsiteX1" fmla="*/ 674987 w 2862263"/>
              <a:gd name="connsiteY1" fmla="*/ 0 h 1391849"/>
              <a:gd name="connsiteX2" fmla="*/ 2546051 w 2862263"/>
              <a:gd name="connsiteY2" fmla="*/ 127000 h 1391849"/>
              <a:gd name="connsiteX3" fmla="*/ 2862263 w 2862263"/>
              <a:gd name="connsiteY3" fmla="*/ 759425 h 1391849"/>
              <a:gd name="connsiteX4" fmla="*/ 2546051 w 2862263"/>
              <a:gd name="connsiteY4" fmla="*/ 1391849 h 1391849"/>
              <a:gd name="connsiteX5" fmla="*/ 1754487 w 2862263"/>
              <a:gd name="connsiteY5" fmla="*/ 1391849 h 1391849"/>
              <a:gd name="connsiteX6" fmla="*/ 0 w 2862263"/>
              <a:gd name="connsiteY6" fmla="*/ 368900 h 1391849"/>
              <a:gd name="connsiteX0" fmla="*/ 0 w 2862263"/>
              <a:gd name="connsiteY0" fmla="*/ 321275 h 1344224"/>
              <a:gd name="connsiteX1" fmla="*/ 630537 w 2862263"/>
              <a:gd name="connsiteY1" fmla="*/ 0 h 1344224"/>
              <a:gd name="connsiteX2" fmla="*/ 2546051 w 2862263"/>
              <a:gd name="connsiteY2" fmla="*/ 79375 h 1344224"/>
              <a:gd name="connsiteX3" fmla="*/ 2862263 w 2862263"/>
              <a:gd name="connsiteY3" fmla="*/ 711800 h 1344224"/>
              <a:gd name="connsiteX4" fmla="*/ 2546051 w 2862263"/>
              <a:gd name="connsiteY4" fmla="*/ 1344224 h 1344224"/>
              <a:gd name="connsiteX5" fmla="*/ 1754487 w 2862263"/>
              <a:gd name="connsiteY5" fmla="*/ 1344224 h 1344224"/>
              <a:gd name="connsiteX6" fmla="*/ 0 w 2862263"/>
              <a:gd name="connsiteY6" fmla="*/ 321275 h 1344224"/>
              <a:gd name="connsiteX0" fmla="*/ 0 w 2862263"/>
              <a:gd name="connsiteY0" fmla="*/ 321275 h 1344224"/>
              <a:gd name="connsiteX1" fmla="*/ 630537 w 2862263"/>
              <a:gd name="connsiteY1" fmla="*/ 0 h 1344224"/>
              <a:gd name="connsiteX2" fmla="*/ 1253826 w 2862263"/>
              <a:gd name="connsiteY2" fmla="*/ 311150 h 1344224"/>
              <a:gd name="connsiteX3" fmla="*/ 2862263 w 2862263"/>
              <a:gd name="connsiteY3" fmla="*/ 711800 h 1344224"/>
              <a:gd name="connsiteX4" fmla="*/ 2546051 w 2862263"/>
              <a:gd name="connsiteY4" fmla="*/ 1344224 h 1344224"/>
              <a:gd name="connsiteX5" fmla="*/ 1754487 w 2862263"/>
              <a:gd name="connsiteY5" fmla="*/ 1344224 h 1344224"/>
              <a:gd name="connsiteX6" fmla="*/ 0 w 2862263"/>
              <a:gd name="connsiteY6" fmla="*/ 321275 h 1344224"/>
              <a:gd name="connsiteX0" fmla="*/ 0 w 2862263"/>
              <a:gd name="connsiteY0" fmla="*/ 321275 h 1344224"/>
              <a:gd name="connsiteX1" fmla="*/ 630537 w 2862263"/>
              <a:gd name="connsiteY1" fmla="*/ 0 h 1344224"/>
              <a:gd name="connsiteX2" fmla="*/ 1253826 w 2862263"/>
              <a:gd name="connsiteY2" fmla="*/ 311150 h 1344224"/>
              <a:gd name="connsiteX3" fmla="*/ 2862263 w 2862263"/>
              <a:gd name="connsiteY3" fmla="*/ 711800 h 1344224"/>
              <a:gd name="connsiteX4" fmla="*/ 2546051 w 2862263"/>
              <a:gd name="connsiteY4" fmla="*/ 1344224 h 1344224"/>
              <a:gd name="connsiteX5" fmla="*/ 8237 w 2862263"/>
              <a:gd name="connsiteY5" fmla="*/ 1115624 h 1344224"/>
              <a:gd name="connsiteX6" fmla="*/ 0 w 2862263"/>
              <a:gd name="connsiteY6" fmla="*/ 321275 h 1344224"/>
              <a:gd name="connsiteX0" fmla="*/ 0 w 2862263"/>
              <a:gd name="connsiteY0" fmla="*/ 321275 h 1429949"/>
              <a:gd name="connsiteX1" fmla="*/ 630537 w 2862263"/>
              <a:gd name="connsiteY1" fmla="*/ 0 h 1429949"/>
              <a:gd name="connsiteX2" fmla="*/ 1253826 w 2862263"/>
              <a:gd name="connsiteY2" fmla="*/ 311150 h 1429949"/>
              <a:gd name="connsiteX3" fmla="*/ 2862263 w 2862263"/>
              <a:gd name="connsiteY3" fmla="*/ 711800 h 1429949"/>
              <a:gd name="connsiteX4" fmla="*/ 641051 w 2862263"/>
              <a:gd name="connsiteY4" fmla="*/ 1429949 h 1429949"/>
              <a:gd name="connsiteX5" fmla="*/ 8237 w 2862263"/>
              <a:gd name="connsiteY5" fmla="*/ 1115624 h 1429949"/>
              <a:gd name="connsiteX6" fmla="*/ 0 w 2862263"/>
              <a:gd name="connsiteY6" fmla="*/ 321275 h 1429949"/>
              <a:gd name="connsiteX0" fmla="*/ 0 w 1268413"/>
              <a:gd name="connsiteY0" fmla="*/ 321275 h 1429949"/>
              <a:gd name="connsiteX1" fmla="*/ 630537 w 1268413"/>
              <a:gd name="connsiteY1" fmla="*/ 0 h 1429949"/>
              <a:gd name="connsiteX2" fmla="*/ 1253826 w 1268413"/>
              <a:gd name="connsiteY2" fmla="*/ 311150 h 1429949"/>
              <a:gd name="connsiteX3" fmla="*/ 1268413 w 1268413"/>
              <a:gd name="connsiteY3" fmla="*/ 1105500 h 1429949"/>
              <a:gd name="connsiteX4" fmla="*/ 641051 w 1268413"/>
              <a:gd name="connsiteY4" fmla="*/ 1429949 h 1429949"/>
              <a:gd name="connsiteX5" fmla="*/ 8237 w 1268413"/>
              <a:gd name="connsiteY5" fmla="*/ 1115624 h 1429949"/>
              <a:gd name="connsiteX6" fmla="*/ 0 w 1268413"/>
              <a:gd name="connsiteY6" fmla="*/ 321275 h 1429949"/>
              <a:gd name="connsiteX0" fmla="*/ 0 w 1272876"/>
              <a:gd name="connsiteY0" fmla="*/ 321275 h 1429949"/>
              <a:gd name="connsiteX1" fmla="*/ 630537 w 1272876"/>
              <a:gd name="connsiteY1" fmla="*/ 0 h 1429949"/>
              <a:gd name="connsiteX2" fmla="*/ 1272876 w 1272876"/>
              <a:gd name="connsiteY2" fmla="*/ 327025 h 1429949"/>
              <a:gd name="connsiteX3" fmla="*/ 1268413 w 1272876"/>
              <a:gd name="connsiteY3" fmla="*/ 1105500 h 1429949"/>
              <a:gd name="connsiteX4" fmla="*/ 641051 w 1272876"/>
              <a:gd name="connsiteY4" fmla="*/ 1429949 h 1429949"/>
              <a:gd name="connsiteX5" fmla="*/ 8237 w 1272876"/>
              <a:gd name="connsiteY5" fmla="*/ 1115624 h 1429949"/>
              <a:gd name="connsiteX6" fmla="*/ 0 w 1272876"/>
              <a:gd name="connsiteY6" fmla="*/ 321275 h 1429949"/>
              <a:gd name="connsiteX0" fmla="*/ 0 w 1272876"/>
              <a:gd name="connsiteY0" fmla="*/ 321275 h 1429949"/>
              <a:gd name="connsiteX1" fmla="*/ 630537 w 1272876"/>
              <a:gd name="connsiteY1" fmla="*/ 0 h 1429949"/>
              <a:gd name="connsiteX2" fmla="*/ 1272876 w 1272876"/>
              <a:gd name="connsiteY2" fmla="*/ 327025 h 1429949"/>
              <a:gd name="connsiteX3" fmla="*/ 1268413 w 1272876"/>
              <a:gd name="connsiteY3" fmla="*/ 1105500 h 1429949"/>
              <a:gd name="connsiteX4" fmla="*/ 641051 w 1272876"/>
              <a:gd name="connsiteY4" fmla="*/ 1429949 h 1429949"/>
              <a:gd name="connsiteX5" fmla="*/ 8237 w 1272876"/>
              <a:gd name="connsiteY5" fmla="*/ 1115624 h 1429949"/>
              <a:gd name="connsiteX6" fmla="*/ 0 w 1272876"/>
              <a:gd name="connsiteY6" fmla="*/ 321275 h 1429949"/>
              <a:gd name="connsiteX0" fmla="*/ 0 w 1272876"/>
              <a:gd name="connsiteY0" fmla="*/ 321275 h 1429949"/>
              <a:gd name="connsiteX1" fmla="*/ 630537 w 1272876"/>
              <a:gd name="connsiteY1" fmla="*/ 0 h 1429949"/>
              <a:gd name="connsiteX2" fmla="*/ 1272876 w 1272876"/>
              <a:gd name="connsiteY2" fmla="*/ 317500 h 1429949"/>
              <a:gd name="connsiteX3" fmla="*/ 1268413 w 1272876"/>
              <a:gd name="connsiteY3" fmla="*/ 1105500 h 1429949"/>
              <a:gd name="connsiteX4" fmla="*/ 641051 w 1272876"/>
              <a:gd name="connsiteY4" fmla="*/ 1429949 h 1429949"/>
              <a:gd name="connsiteX5" fmla="*/ 8237 w 1272876"/>
              <a:gd name="connsiteY5" fmla="*/ 1115624 h 1429949"/>
              <a:gd name="connsiteX6" fmla="*/ 0 w 1272876"/>
              <a:gd name="connsiteY6" fmla="*/ 321275 h 142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876" h="1429949">
                <a:moveTo>
                  <a:pt x="0" y="321275"/>
                </a:moveTo>
                <a:lnTo>
                  <a:pt x="630537" y="0"/>
                </a:lnTo>
                <a:lnTo>
                  <a:pt x="1272876" y="317500"/>
                </a:lnTo>
                <a:cubicBezTo>
                  <a:pt x="1271388" y="576992"/>
                  <a:pt x="1269901" y="846008"/>
                  <a:pt x="1268413" y="1105500"/>
                </a:cubicBezTo>
                <a:lnTo>
                  <a:pt x="641051" y="1429949"/>
                </a:lnTo>
                <a:lnTo>
                  <a:pt x="8237" y="1115624"/>
                </a:lnTo>
                <a:cubicBezTo>
                  <a:pt x="5491" y="850841"/>
                  <a:pt x="2746" y="586058"/>
                  <a:pt x="0" y="321275"/>
                </a:cubicBezTo>
                <a:close/>
              </a:path>
            </a:pathLst>
          </a:custGeom>
          <a:noFill/>
          <a:ln w="38100">
            <a:solidFill>
              <a:schemeClr val="bg1">
                <a:lumMod val="85000"/>
              </a:schemeClr>
            </a:solidFill>
          </a:ln>
        </p:spPr>
        <p:txBody>
          <a:bodyPr/>
          <a:lstStyle>
            <a:lvl1pPr>
              <a:defRPr baseline="-25000"/>
            </a:lvl1pPr>
          </a:lstStyle>
          <a:p>
            <a:endParaRPr lang="en-US"/>
          </a:p>
        </p:txBody>
      </p:sp>
      <p:sp>
        <p:nvSpPr>
          <p:cNvPr id="9" name="Picture Placeholder 4">
            <a:extLst>
              <a:ext uri="{FF2B5EF4-FFF2-40B4-BE49-F238E27FC236}">
                <a16:creationId xmlns:a16="http://schemas.microsoft.com/office/drawing/2014/main" id="{370E1B68-E1BE-455B-88F1-977E8B292305}"/>
              </a:ext>
            </a:extLst>
          </p:cNvPr>
          <p:cNvSpPr>
            <a:spLocks noGrp="1"/>
          </p:cNvSpPr>
          <p:nvPr>
            <p:ph type="pic" sz="quarter" idx="12"/>
          </p:nvPr>
        </p:nvSpPr>
        <p:spPr>
          <a:xfrm>
            <a:off x="9365984" y="1865507"/>
            <a:ext cx="1567121" cy="1760504"/>
          </a:xfrm>
          <a:custGeom>
            <a:avLst/>
            <a:gdLst>
              <a:gd name="connsiteX0" fmla="*/ 0 w 1423988"/>
              <a:gd name="connsiteY0" fmla="*/ 632425 h 1264849"/>
              <a:gd name="connsiteX1" fmla="*/ 316212 w 1423988"/>
              <a:gd name="connsiteY1" fmla="*/ 0 h 1264849"/>
              <a:gd name="connsiteX2" fmla="*/ 1107776 w 1423988"/>
              <a:gd name="connsiteY2" fmla="*/ 0 h 1264849"/>
              <a:gd name="connsiteX3" fmla="*/ 1423988 w 1423988"/>
              <a:gd name="connsiteY3" fmla="*/ 632425 h 1264849"/>
              <a:gd name="connsiteX4" fmla="*/ 1107776 w 1423988"/>
              <a:gd name="connsiteY4" fmla="*/ 1264849 h 1264849"/>
              <a:gd name="connsiteX5" fmla="*/ 316212 w 1423988"/>
              <a:gd name="connsiteY5" fmla="*/ 1264849 h 1264849"/>
              <a:gd name="connsiteX6" fmla="*/ 0 w 1423988"/>
              <a:gd name="connsiteY6" fmla="*/ 632425 h 1264849"/>
              <a:gd name="connsiteX0" fmla="*/ 798213 w 2222201"/>
              <a:gd name="connsiteY0" fmla="*/ 699100 h 1331524"/>
              <a:gd name="connsiteX1" fmla="*/ 0 w 2222201"/>
              <a:gd name="connsiteY1" fmla="*/ 0 h 1331524"/>
              <a:gd name="connsiteX2" fmla="*/ 1905989 w 2222201"/>
              <a:gd name="connsiteY2" fmla="*/ 66675 h 1331524"/>
              <a:gd name="connsiteX3" fmla="*/ 2222201 w 2222201"/>
              <a:gd name="connsiteY3" fmla="*/ 699100 h 1331524"/>
              <a:gd name="connsiteX4" fmla="*/ 1905989 w 2222201"/>
              <a:gd name="connsiteY4" fmla="*/ 1331524 h 1331524"/>
              <a:gd name="connsiteX5" fmla="*/ 1114425 w 2222201"/>
              <a:gd name="connsiteY5" fmla="*/ 1331524 h 1331524"/>
              <a:gd name="connsiteX6" fmla="*/ 798213 w 2222201"/>
              <a:gd name="connsiteY6" fmla="*/ 699100 h 1331524"/>
              <a:gd name="connsiteX0" fmla="*/ 0 w 2855913"/>
              <a:gd name="connsiteY0" fmla="*/ 308575 h 1331524"/>
              <a:gd name="connsiteX1" fmla="*/ 633712 w 2855913"/>
              <a:gd name="connsiteY1" fmla="*/ 0 h 1331524"/>
              <a:gd name="connsiteX2" fmla="*/ 2539701 w 2855913"/>
              <a:gd name="connsiteY2" fmla="*/ 66675 h 1331524"/>
              <a:gd name="connsiteX3" fmla="*/ 2855913 w 2855913"/>
              <a:gd name="connsiteY3" fmla="*/ 699100 h 1331524"/>
              <a:gd name="connsiteX4" fmla="*/ 2539701 w 2855913"/>
              <a:gd name="connsiteY4" fmla="*/ 1331524 h 1331524"/>
              <a:gd name="connsiteX5" fmla="*/ 1748137 w 2855913"/>
              <a:gd name="connsiteY5" fmla="*/ 1331524 h 1331524"/>
              <a:gd name="connsiteX6" fmla="*/ 0 w 2855913"/>
              <a:gd name="connsiteY6" fmla="*/ 308575 h 1331524"/>
              <a:gd name="connsiteX0" fmla="*/ 0 w 2862263"/>
              <a:gd name="connsiteY0" fmla="*/ 1099150 h 1331524"/>
              <a:gd name="connsiteX1" fmla="*/ 640062 w 2862263"/>
              <a:gd name="connsiteY1" fmla="*/ 0 h 1331524"/>
              <a:gd name="connsiteX2" fmla="*/ 2546051 w 2862263"/>
              <a:gd name="connsiteY2" fmla="*/ 66675 h 1331524"/>
              <a:gd name="connsiteX3" fmla="*/ 2862263 w 2862263"/>
              <a:gd name="connsiteY3" fmla="*/ 699100 h 1331524"/>
              <a:gd name="connsiteX4" fmla="*/ 2546051 w 2862263"/>
              <a:gd name="connsiteY4" fmla="*/ 1331524 h 1331524"/>
              <a:gd name="connsiteX5" fmla="*/ 1754487 w 2862263"/>
              <a:gd name="connsiteY5" fmla="*/ 1331524 h 1331524"/>
              <a:gd name="connsiteX6" fmla="*/ 0 w 2862263"/>
              <a:gd name="connsiteY6" fmla="*/ 1099150 h 1331524"/>
              <a:gd name="connsiteX0" fmla="*/ 0 w 2862263"/>
              <a:gd name="connsiteY0" fmla="*/ 308575 h 1331524"/>
              <a:gd name="connsiteX1" fmla="*/ 640062 w 2862263"/>
              <a:gd name="connsiteY1" fmla="*/ 0 h 1331524"/>
              <a:gd name="connsiteX2" fmla="*/ 2546051 w 2862263"/>
              <a:gd name="connsiteY2" fmla="*/ 66675 h 1331524"/>
              <a:gd name="connsiteX3" fmla="*/ 2862263 w 2862263"/>
              <a:gd name="connsiteY3" fmla="*/ 699100 h 1331524"/>
              <a:gd name="connsiteX4" fmla="*/ 2546051 w 2862263"/>
              <a:gd name="connsiteY4" fmla="*/ 1331524 h 1331524"/>
              <a:gd name="connsiteX5" fmla="*/ 1754487 w 2862263"/>
              <a:gd name="connsiteY5" fmla="*/ 1331524 h 1331524"/>
              <a:gd name="connsiteX6" fmla="*/ 0 w 2862263"/>
              <a:gd name="connsiteY6" fmla="*/ 308575 h 1331524"/>
              <a:gd name="connsiteX0" fmla="*/ 0 w 2862263"/>
              <a:gd name="connsiteY0" fmla="*/ 308575 h 1331524"/>
              <a:gd name="connsiteX1" fmla="*/ 617837 w 2862263"/>
              <a:gd name="connsiteY1" fmla="*/ 0 h 1331524"/>
              <a:gd name="connsiteX2" fmla="*/ 2546051 w 2862263"/>
              <a:gd name="connsiteY2" fmla="*/ 66675 h 1331524"/>
              <a:gd name="connsiteX3" fmla="*/ 2862263 w 2862263"/>
              <a:gd name="connsiteY3" fmla="*/ 699100 h 1331524"/>
              <a:gd name="connsiteX4" fmla="*/ 2546051 w 2862263"/>
              <a:gd name="connsiteY4" fmla="*/ 1331524 h 1331524"/>
              <a:gd name="connsiteX5" fmla="*/ 1754487 w 2862263"/>
              <a:gd name="connsiteY5" fmla="*/ 1331524 h 1331524"/>
              <a:gd name="connsiteX6" fmla="*/ 0 w 2862263"/>
              <a:gd name="connsiteY6" fmla="*/ 308575 h 1331524"/>
              <a:gd name="connsiteX0" fmla="*/ 0 w 2862263"/>
              <a:gd name="connsiteY0" fmla="*/ 368900 h 1391849"/>
              <a:gd name="connsiteX1" fmla="*/ 674987 w 2862263"/>
              <a:gd name="connsiteY1" fmla="*/ 0 h 1391849"/>
              <a:gd name="connsiteX2" fmla="*/ 2546051 w 2862263"/>
              <a:gd name="connsiteY2" fmla="*/ 127000 h 1391849"/>
              <a:gd name="connsiteX3" fmla="*/ 2862263 w 2862263"/>
              <a:gd name="connsiteY3" fmla="*/ 759425 h 1391849"/>
              <a:gd name="connsiteX4" fmla="*/ 2546051 w 2862263"/>
              <a:gd name="connsiteY4" fmla="*/ 1391849 h 1391849"/>
              <a:gd name="connsiteX5" fmla="*/ 1754487 w 2862263"/>
              <a:gd name="connsiteY5" fmla="*/ 1391849 h 1391849"/>
              <a:gd name="connsiteX6" fmla="*/ 0 w 2862263"/>
              <a:gd name="connsiteY6" fmla="*/ 368900 h 1391849"/>
              <a:gd name="connsiteX0" fmla="*/ 0 w 2862263"/>
              <a:gd name="connsiteY0" fmla="*/ 321275 h 1344224"/>
              <a:gd name="connsiteX1" fmla="*/ 630537 w 2862263"/>
              <a:gd name="connsiteY1" fmla="*/ 0 h 1344224"/>
              <a:gd name="connsiteX2" fmla="*/ 2546051 w 2862263"/>
              <a:gd name="connsiteY2" fmla="*/ 79375 h 1344224"/>
              <a:gd name="connsiteX3" fmla="*/ 2862263 w 2862263"/>
              <a:gd name="connsiteY3" fmla="*/ 711800 h 1344224"/>
              <a:gd name="connsiteX4" fmla="*/ 2546051 w 2862263"/>
              <a:gd name="connsiteY4" fmla="*/ 1344224 h 1344224"/>
              <a:gd name="connsiteX5" fmla="*/ 1754487 w 2862263"/>
              <a:gd name="connsiteY5" fmla="*/ 1344224 h 1344224"/>
              <a:gd name="connsiteX6" fmla="*/ 0 w 2862263"/>
              <a:gd name="connsiteY6" fmla="*/ 321275 h 1344224"/>
              <a:gd name="connsiteX0" fmla="*/ 0 w 2862263"/>
              <a:gd name="connsiteY0" fmla="*/ 321275 h 1344224"/>
              <a:gd name="connsiteX1" fmla="*/ 630537 w 2862263"/>
              <a:gd name="connsiteY1" fmla="*/ 0 h 1344224"/>
              <a:gd name="connsiteX2" fmla="*/ 1253826 w 2862263"/>
              <a:gd name="connsiteY2" fmla="*/ 311150 h 1344224"/>
              <a:gd name="connsiteX3" fmla="*/ 2862263 w 2862263"/>
              <a:gd name="connsiteY3" fmla="*/ 711800 h 1344224"/>
              <a:gd name="connsiteX4" fmla="*/ 2546051 w 2862263"/>
              <a:gd name="connsiteY4" fmla="*/ 1344224 h 1344224"/>
              <a:gd name="connsiteX5" fmla="*/ 1754487 w 2862263"/>
              <a:gd name="connsiteY5" fmla="*/ 1344224 h 1344224"/>
              <a:gd name="connsiteX6" fmla="*/ 0 w 2862263"/>
              <a:gd name="connsiteY6" fmla="*/ 321275 h 1344224"/>
              <a:gd name="connsiteX0" fmla="*/ 0 w 2862263"/>
              <a:gd name="connsiteY0" fmla="*/ 321275 h 1344224"/>
              <a:gd name="connsiteX1" fmla="*/ 630537 w 2862263"/>
              <a:gd name="connsiteY1" fmla="*/ 0 h 1344224"/>
              <a:gd name="connsiteX2" fmla="*/ 1253826 w 2862263"/>
              <a:gd name="connsiteY2" fmla="*/ 311150 h 1344224"/>
              <a:gd name="connsiteX3" fmla="*/ 2862263 w 2862263"/>
              <a:gd name="connsiteY3" fmla="*/ 711800 h 1344224"/>
              <a:gd name="connsiteX4" fmla="*/ 2546051 w 2862263"/>
              <a:gd name="connsiteY4" fmla="*/ 1344224 h 1344224"/>
              <a:gd name="connsiteX5" fmla="*/ 8237 w 2862263"/>
              <a:gd name="connsiteY5" fmla="*/ 1115624 h 1344224"/>
              <a:gd name="connsiteX6" fmla="*/ 0 w 2862263"/>
              <a:gd name="connsiteY6" fmla="*/ 321275 h 1344224"/>
              <a:gd name="connsiteX0" fmla="*/ 0 w 2862263"/>
              <a:gd name="connsiteY0" fmla="*/ 321275 h 1429949"/>
              <a:gd name="connsiteX1" fmla="*/ 630537 w 2862263"/>
              <a:gd name="connsiteY1" fmla="*/ 0 h 1429949"/>
              <a:gd name="connsiteX2" fmla="*/ 1253826 w 2862263"/>
              <a:gd name="connsiteY2" fmla="*/ 311150 h 1429949"/>
              <a:gd name="connsiteX3" fmla="*/ 2862263 w 2862263"/>
              <a:gd name="connsiteY3" fmla="*/ 711800 h 1429949"/>
              <a:gd name="connsiteX4" fmla="*/ 641051 w 2862263"/>
              <a:gd name="connsiteY4" fmla="*/ 1429949 h 1429949"/>
              <a:gd name="connsiteX5" fmla="*/ 8237 w 2862263"/>
              <a:gd name="connsiteY5" fmla="*/ 1115624 h 1429949"/>
              <a:gd name="connsiteX6" fmla="*/ 0 w 2862263"/>
              <a:gd name="connsiteY6" fmla="*/ 321275 h 1429949"/>
              <a:gd name="connsiteX0" fmla="*/ 0 w 1268413"/>
              <a:gd name="connsiteY0" fmla="*/ 321275 h 1429949"/>
              <a:gd name="connsiteX1" fmla="*/ 630537 w 1268413"/>
              <a:gd name="connsiteY1" fmla="*/ 0 h 1429949"/>
              <a:gd name="connsiteX2" fmla="*/ 1253826 w 1268413"/>
              <a:gd name="connsiteY2" fmla="*/ 311150 h 1429949"/>
              <a:gd name="connsiteX3" fmla="*/ 1268413 w 1268413"/>
              <a:gd name="connsiteY3" fmla="*/ 1105500 h 1429949"/>
              <a:gd name="connsiteX4" fmla="*/ 641051 w 1268413"/>
              <a:gd name="connsiteY4" fmla="*/ 1429949 h 1429949"/>
              <a:gd name="connsiteX5" fmla="*/ 8237 w 1268413"/>
              <a:gd name="connsiteY5" fmla="*/ 1115624 h 1429949"/>
              <a:gd name="connsiteX6" fmla="*/ 0 w 1268413"/>
              <a:gd name="connsiteY6" fmla="*/ 321275 h 1429949"/>
              <a:gd name="connsiteX0" fmla="*/ 0 w 1272876"/>
              <a:gd name="connsiteY0" fmla="*/ 321275 h 1429949"/>
              <a:gd name="connsiteX1" fmla="*/ 630537 w 1272876"/>
              <a:gd name="connsiteY1" fmla="*/ 0 h 1429949"/>
              <a:gd name="connsiteX2" fmla="*/ 1272876 w 1272876"/>
              <a:gd name="connsiteY2" fmla="*/ 327025 h 1429949"/>
              <a:gd name="connsiteX3" fmla="*/ 1268413 w 1272876"/>
              <a:gd name="connsiteY3" fmla="*/ 1105500 h 1429949"/>
              <a:gd name="connsiteX4" fmla="*/ 641051 w 1272876"/>
              <a:gd name="connsiteY4" fmla="*/ 1429949 h 1429949"/>
              <a:gd name="connsiteX5" fmla="*/ 8237 w 1272876"/>
              <a:gd name="connsiteY5" fmla="*/ 1115624 h 1429949"/>
              <a:gd name="connsiteX6" fmla="*/ 0 w 1272876"/>
              <a:gd name="connsiteY6" fmla="*/ 321275 h 1429949"/>
              <a:gd name="connsiteX0" fmla="*/ 0 w 1272876"/>
              <a:gd name="connsiteY0" fmla="*/ 321275 h 1429949"/>
              <a:gd name="connsiteX1" fmla="*/ 630537 w 1272876"/>
              <a:gd name="connsiteY1" fmla="*/ 0 h 1429949"/>
              <a:gd name="connsiteX2" fmla="*/ 1272876 w 1272876"/>
              <a:gd name="connsiteY2" fmla="*/ 327025 h 1429949"/>
              <a:gd name="connsiteX3" fmla="*/ 1268413 w 1272876"/>
              <a:gd name="connsiteY3" fmla="*/ 1105500 h 1429949"/>
              <a:gd name="connsiteX4" fmla="*/ 641051 w 1272876"/>
              <a:gd name="connsiteY4" fmla="*/ 1429949 h 1429949"/>
              <a:gd name="connsiteX5" fmla="*/ 8237 w 1272876"/>
              <a:gd name="connsiteY5" fmla="*/ 1115624 h 1429949"/>
              <a:gd name="connsiteX6" fmla="*/ 0 w 1272876"/>
              <a:gd name="connsiteY6" fmla="*/ 321275 h 1429949"/>
              <a:gd name="connsiteX0" fmla="*/ 0 w 1272876"/>
              <a:gd name="connsiteY0" fmla="*/ 321275 h 1429949"/>
              <a:gd name="connsiteX1" fmla="*/ 630537 w 1272876"/>
              <a:gd name="connsiteY1" fmla="*/ 0 h 1429949"/>
              <a:gd name="connsiteX2" fmla="*/ 1272876 w 1272876"/>
              <a:gd name="connsiteY2" fmla="*/ 317500 h 1429949"/>
              <a:gd name="connsiteX3" fmla="*/ 1268413 w 1272876"/>
              <a:gd name="connsiteY3" fmla="*/ 1105500 h 1429949"/>
              <a:gd name="connsiteX4" fmla="*/ 641051 w 1272876"/>
              <a:gd name="connsiteY4" fmla="*/ 1429949 h 1429949"/>
              <a:gd name="connsiteX5" fmla="*/ 8237 w 1272876"/>
              <a:gd name="connsiteY5" fmla="*/ 1115624 h 1429949"/>
              <a:gd name="connsiteX6" fmla="*/ 0 w 1272876"/>
              <a:gd name="connsiteY6" fmla="*/ 321275 h 142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876" h="1429949">
                <a:moveTo>
                  <a:pt x="0" y="321275"/>
                </a:moveTo>
                <a:lnTo>
                  <a:pt x="630537" y="0"/>
                </a:lnTo>
                <a:lnTo>
                  <a:pt x="1272876" y="317500"/>
                </a:lnTo>
                <a:cubicBezTo>
                  <a:pt x="1271388" y="576992"/>
                  <a:pt x="1269901" y="846008"/>
                  <a:pt x="1268413" y="1105500"/>
                </a:cubicBezTo>
                <a:lnTo>
                  <a:pt x="641051" y="1429949"/>
                </a:lnTo>
                <a:lnTo>
                  <a:pt x="8237" y="1115624"/>
                </a:lnTo>
                <a:cubicBezTo>
                  <a:pt x="5491" y="850841"/>
                  <a:pt x="2746" y="586058"/>
                  <a:pt x="0" y="321275"/>
                </a:cubicBezTo>
                <a:close/>
              </a:path>
            </a:pathLst>
          </a:custGeom>
          <a:noFill/>
          <a:ln w="38100">
            <a:solidFill>
              <a:schemeClr val="bg1">
                <a:lumMod val="85000"/>
              </a:schemeClr>
            </a:solidFill>
          </a:ln>
        </p:spPr>
        <p:txBody>
          <a:bodyPr/>
          <a:lstStyle>
            <a:lvl1pPr>
              <a:defRPr baseline="-25000"/>
            </a:lvl1pPr>
          </a:lstStyle>
          <a:p>
            <a:endParaRPr lang="en-US"/>
          </a:p>
        </p:txBody>
      </p:sp>
      <p:sp>
        <p:nvSpPr>
          <p:cNvPr id="10" name="Picture Placeholder 4">
            <a:extLst>
              <a:ext uri="{FF2B5EF4-FFF2-40B4-BE49-F238E27FC236}">
                <a16:creationId xmlns:a16="http://schemas.microsoft.com/office/drawing/2014/main" id="{36D35E39-410E-4FC8-9CA3-EC489B64F34D}"/>
              </a:ext>
            </a:extLst>
          </p:cNvPr>
          <p:cNvSpPr>
            <a:spLocks noGrp="1"/>
          </p:cNvSpPr>
          <p:nvPr>
            <p:ph type="pic" sz="quarter" idx="13"/>
          </p:nvPr>
        </p:nvSpPr>
        <p:spPr>
          <a:xfrm>
            <a:off x="8364943" y="3568735"/>
            <a:ext cx="1567121" cy="1760504"/>
          </a:xfrm>
          <a:custGeom>
            <a:avLst/>
            <a:gdLst>
              <a:gd name="connsiteX0" fmla="*/ 0 w 1423988"/>
              <a:gd name="connsiteY0" fmla="*/ 632425 h 1264849"/>
              <a:gd name="connsiteX1" fmla="*/ 316212 w 1423988"/>
              <a:gd name="connsiteY1" fmla="*/ 0 h 1264849"/>
              <a:gd name="connsiteX2" fmla="*/ 1107776 w 1423988"/>
              <a:gd name="connsiteY2" fmla="*/ 0 h 1264849"/>
              <a:gd name="connsiteX3" fmla="*/ 1423988 w 1423988"/>
              <a:gd name="connsiteY3" fmla="*/ 632425 h 1264849"/>
              <a:gd name="connsiteX4" fmla="*/ 1107776 w 1423988"/>
              <a:gd name="connsiteY4" fmla="*/ 1264849 h 1264849"/>
              <a:gd name="connsiteX5" fmla="*/ 316212 w 1423988"/>
              <a:gd name="connsiteY5" fmla="*/ 1264849 h 1264849"/>
              <a:gd name="connsiteX6" fmla="*/ 0 w 1423988"/>
              <a:gd name="connsiteY6" fmla="*/ 632425 h 1264849"/>
              <a:gd name="connsiteX0" fmla="*/ 798213 w 2222201"/>
              <a:gd name="connsiteY0" fmla="*/ 699100 h 1331524"/>
              <a:gd name="connsiteX1" fmla="*/ 0 w 2222201"/>
              <a:gd name="connsiteY1" fmla="*/ 0 h 1331524"/>
              <a:gd name="connsiteX2" fmla="*/ 1905989 w 2222201"/>
              <a:gd name="connsiteY2" fmla="*/ 66675 h 1331524"/>
              <a:gd name="connsiteX3" fmla="*/ 2222201 w 2222201"/>
              <a:gd name="connsiteY3" fmla="*/ 699100 h 1331524"/>
              <a:gd name="connsiteX4" fmla="*/ 1905989 w 2222201"/>
              <a:gd name="connsiteY4" fmla="*/ 1331524 h 1331524"/>
              <a:gd name="connsiteX5" fmla="*/ 1114425 w 2222201"/>
              <a:gd name="connsiteY5" fmla="*/ 1331524 h 1331524"/>
              <a:gd name="connsiteX6" fmla="*/ 798213 w 2222201"/>
              <a:gd name="connsiteY6" fmla="*/ 699100 h 1331524"/>
              <a:gd name="connsiteX0" fmla="*/ 0 w 2855913"/>
              <a:gd name="connsiteY0" fmla="*/ 308575 h 1331524"/>
              <a:gd name="connsiteX1" fmla="*/ 633712 w 2855913"/>
              <a:gd name="connsiteY1" fmla="*/ 0 h 1331524"/>
              <a:gd name="connsiteX2" fmla="*/ 2539701 w 2855913"/>
              <a:gd name="connsiteY2" fmla="*/ 66675 h 1331524"/>
              <a:gd name="connsiteX3" fmla="*/ 2855913 w 2855913"/>
              <a:gd name="connsiteY3" fmla="*/ 699100 h 1331524"/>
              <a:gd name="connsiteX4" fmla="*/ 2539701 w 2855913"/>
              <a:gd name="connsiteY4" fmla="*/ 1331524 h 1331524"/>
              <a:gd name="connsiteX5" fmla="*/ 1748137 w 2855913"/>
              <a:gd name="connsiteY5" fmla="*/ 1331524 h 1331524"/>
              <a:gd name="connsiteX6" fmla="*/ 0 w 2855913"/>
              <a:gd name="connsiteY6" fmla="*/ 308575 h 1331524"/>
              <a:gd name="connsiteX0" fmla="*/ 0 w 2862263"/>
              <a:gd name="connsiteY0" fmla="*/ 1099150 h 1331524"/>
              <a:gd name="connsiteX1" fmla="*/ 640062 w 2862263"/>
              <a:gd name="connsiteY1" fmla="*/ 0 h 1331524"/>
              <a:gd name="connsiteX2" fmla="*/ 2546051 w 2862263"/>
              <a:gd name="connsiteY2" fmla="*/ 66675 h 1331524"/>
              <a:gd name="connsiteX3" fmla="*/ 2862263 w 2862263"/>
              <a:gd name="connsiteY3" fmla="*/ 699100 h 1331524"/>
              <a:gd name="connsiteX4" fmla="*/ 2546051 w 2862263"/>
              <a:gd name="connsiteY4" fmla="*/ 1331524 h 1331524"/>
              <a:gd name="connsiteX5" fmla="*/ 1754487 w 2862263"/>
              <a:gd name="connsiteY5" fmla="*/ 1331524 h 1331524"/>
              <a:gd name="connsiteX6" fmla="*/ 0 w 2862263"/>
              <a:gd name="connsiteY6" fmla="*/ 1099150 h 1331524"/>
              <a:gd name="connsiteX0" fmla="*/ 0 w 2862263"/>
              <a:gd name="connsiteY0" fmla="*/ 308575 h 1331524"/>
              <a:gd name="connsiteX1" fmla="*/ 640062 w 2862263"/>
              <a:gd name="connsiteY1" fmla="*/ 0 h 1331524"/>
              <a:gd name="connsiteX2" fmla="*/ 2546051 w 2862263"/>
              <a:gd name="connsiteY2" fmla="*/ 66675 h 1331524"/>
              <a:gd name="connsiteX3" fmla="*/ 2862263 w 2862263"/>
              <a:gd name="connsiteY3" fmla="*/ 699100 h 1331524"/>
              <a:gd name="connsiteX4" fmla="*/ 2546051 w 2862263"/>
              <a:gd name="connsiteY4" fmla="*/ 1331524 h 1331524"/>
              <a:gd name="connsiteX5" fmla="*/ 1754487 w 2862263"/>
              <a:gd name="connsiteY5" fmla="*/ 1331524 h 1331524"/>
              <a:gd name="connsiteX6" fmla="*/ 0 w 2862263"/>
              <a:gd name="connsiteY6" fmla="*/ 308575 h 1331524"/>
              <a:gd name="connsiteX0" fmla="*/ 0 w 2862263"/>
              <a:gd name="connsiteY0" fmla="*/ 308575 h 1331524"/>
              <a:gd name="connsiteX1" fmla="*/ 617837 w 2862263"/>
              <a:gd name="connsiteY1" fmla="*/ 0 h 1331524"/>
              <a:gd name="connsiteX2" fmla="*/ 2546051 w 2862263"/>
              <a:gd name="connsiteY2" fmla="*/ 66675 h 1331524"/>
              <a:gd name="connsiteX3" fmla="*/ 2862263 w 2862263"/>
              <a:gd name="connsiteY3" fmla="*/ 699100 h 1331524"/>
              <a:gd name="connsiteX4" fmla="*/ 2546051 w 2862263"/>
              <a:gd name="connsiteY4" fmla="*/ 1331524 h 1331524"/>
              <a:gd name="connsiteX5" fmla="*/ 1754487 w 2862263"/>
              <a:gd name="connsiteY5" fmla="*/ 1331524 h 1331524"/>
              <a:gd name="connsiteX6" fmla="*/ 0 w 2862263"/>
              <a:gd name="connsiteY6" fmla="*/ 308575 h 1331524"/>
              <a:gd name="connsiteX0" fmla="*/ 0 w 2862263"/>
              <a:gd name="connsiteY0" fmla="*/ 368900 h 1391849"/>
              <a:gd name="connsiteX1" fmla="*/ 674987 w 2862263"/>
              <a:gd name="connsiteY1" fmla="*/ 0 h 1391849"/>
              <a:gd name="connsiteX2" fmla="*/ 2546051 w 2862263"/>
              <a:gd name="connsiteY2" fmla="*/ 127000 h 1391849"/>
              <a:gd name="connsiteX3" fmla="*/ 2862263 w 2862263"/>
              <a:gd name="connsiteY3" fmla="*/ 759425 h 1391849"/>
              <a:gd name="connsiteX4" fmla="*/ 2546051 w 2862263"/>
              <a:gd name="connsiteY4" fmla="*/ 1391849 h 1391849"/>
              <a:gd name="connsiteX5" fmla="*/ 1754487 w 2862263"/>
              <a:gd name="connsiteY5" fmla="*/ 1391849 h 1391849"/>
              <a:gd name="connsiteX6" fmla="*/ 0 w 2862263"/>
              <a:gd name="connsiteY6" fmla="*/ 368900 h 1391849"/>
              <a:gd name="connsiteX0" fmla="*/ 0 w 2862263"/>
              <a:gd name="connsiteY0" fmla="*/ 321275 h 1344224"/>
              <a:gd name="connsiteX1" fmla="*/ 630537 w 2862263"/>
              <a:gd name="connsiteY1" fmla="*/ 0 h 1344224"/>
              <a:gd name="connsiteX2" fmla="*/ 2546051 w 2862263"/>
              <a:gd name="connsiteY2" fmla="*/ 79375 h 1344224"/>
              <a:gd name="connsiteX3" fmla="*/ 2862263 w 2862263"/>
              <a:gd name="connsiteY3" fmla="*/ 711800 h 1344224"/>
              <a:gd name="connsiteX4" fmla="*/ 2546051 w 2862263"/>
              <a:gd name="connsiteY4" fmla="*/ 1344224 h 1344224"/>
              <a:gd name="connsiteX5" fmla="*/ 1754487 w 2862263"/>
              <a:gd name="connsiteY5" fmla="*/ 1344224 h 1344224"/>
              <a:gd name="connsiteX6" fmla="*/ 0 w 2862263"/>
              <a:gd name="connsiteY6" fmla="*/ 321275 h 1344224"/>
              <a:gd name="connsiteX0" fmla="*/ 0 w 2862263"/>
              <a:gd name="connsiteY0" fmla="*/ 321275 h 1344224"/>
              <a:gd name="connsiteX1" fmla="*/ 630537 w 2862263"/>
              <a:gd name="connsiteY1" fmla="*/ 0 h 1344224"/>
              <a:gd name="connsiteX2" fmla="*/ 1253826 w 2862263"/>
              <a:gd name="connsiteY2" fmla="*/ 311150 h 1344224"/>
              <a:gd name="connsiteX3" fmla="*/ 2862263 w 2862263"/>
              <a:gd name="connsiteY3" fmla="*/ 711800 h 1344224"/>
              <a:gd name="connsiteX4" fmla="*/ 2546051 w 2862263"/>
              <a:gd name="connsiteY4" fmla="*/ 1344224 h 1344224"/>
              <a:gd name="connsiteX5" fmla="*/ 1754487 w 2862263"/>
              <a:gd name="connsiteY5" fmla="*/ 1344224 h 1344224"/>
              <a:gd name="connsiteX6" fmla="*/ 0 w 2862263"/>
              <a:gd name="connsiteY6" fmla="*/ 321275 h 1344224"/>
              <a:gd name="connsiteX0" fmla="*/ 0 w 2862263"/>
              <a:gd name="connsiteY0" fmla="*/ 321275 h 1344224"/>
              <a:gd name="connsiteX1" fmla="*/ 630537 w 2862263"/>
              <a:gd name="connsiteY1" fmla="*/ 0 h 1344224"/>
              <a:gd name="connsiteX2" fmla="*/ 1253826 w 2862263"/>
              <a:gd name="connsiteY2" fmla="*/ 311150 h 1344224"/>
              <a:gd name="connsiteX3" fmla="*/ 2862263 w 2862263"/>
              <a:gd name="connsiteY3" fmla="*/ 711800 h 1344224"/>
              <a:gd name="connsiteX4" fmla="*/ 2546051 w 2862263"/>
              <a:gd name="connsiteY4" fmla="*/ 1344224 h 1344224"/>
              <a:gd name="connsiteX5" fmla="*/ 8237 w 2862263"/>
              <a:gd name="connsiteY5" fmla="*/ 1115624 h 1344224"/>
              <a:gd name="connsiteX6" fmla="*/ 0 w 2862263"/>
              <a:gd name="connsiteY6" fmla="*/ 321275 h 1344224"/>
              <a:gd name="connsiteX0" fmla="*/ 0 w 2862263"/>
              <a:gd name="connsiteY0" fmla="*/ 321275 h 1429949"/>
              <a:gd name="connsiteX1" fmla="*/ 630537 w 2862263"/>
              <a:gd name="connsiteY1" fmla="*/ 0 h 1429949"/>
              <a:gd name="connsiteX2" fmla="*/ 1253826 w 2862263"/>
              <a:gd name="connsiteY2" fmla="*/ 311150 h 1429949"/>
              <a:gd name="connsiteX3" fmla="*/ 2862263 w 2862263"/>
              <a:gd name="connsiteY3" fmla="*/ 711800 h 1429949"/>
              <a:gd name="connsiteX4" fmla="*/ 641051 w 2862263"/>
              <a:gd name="connsiteY4" fmla="*/ 1429949 h 1429949"/>
              <a:gd name="connsiteX5" fmla="*/ 8237 w 2862263"/>
              <a:gd name="connsiteY5" fmla="*/ 1115624 h 1429949"/>
              <a:gd name="connsiteX6" fmla="*/ 0 w 2862263"/>
              <a:gd name="connsiteY6" fmla="*/ 321275 h 1429949"/>
              <a:gd name="connsiteX0" fmla="*/ 0 w 1268413"/>
              <a:gd name="connsiteY0" fmla="*/ 321275 h 1429949"/>
              <a:gd name="connsiteX1" fmla="*/ 630537 w 1268413"/>
              <a:gd name="connsiteY1" fmla="*/ 0 h 1429949"/>
              <a:gd name="connsiteX2" fmla="*/ 1253826 w 1268413"/>
              <a:gd name="connsiteY2" fmla="*/ 311150 h 1429949"/>
              <a:gd name="connsiteX3" fmla="*/ 1268413 w 1268413"/>
              <a:gd name="connsiteY3" fmla="*/ 1105500 h 1429949"/>
              <a:gd name="connsiteX4" fmla="*/ 641051 w 1268413"/>
              <a:gd name="connsiteY4" fmla="*/ 1429949 h 1429949"/>
              <a:gd name="connsiteX5" fmla="*/ 8237 w 1268413"/>
              <a:gd name="connsiteY5" fmla="*/ 1115624 h 1429949"/>
              <a:gd name="connsiteX6" fmla="*/ 0 w 1268413"/>
              <a:gd name="connsiteY6" fmla="*/ 321275 h 1429949"/>
              <a:gd name="connsiteX0" fmla="*/ 0 w 1272876"/>
              <a:gd name="connsiteY0" fmla="*/ 321275 h 1429949"/>
              <a:gd name="connsiteX1" fmla="*/ 630537 w 1272876"/>
              <a:gd name="connsiteY1" fmla="*/ 0 h 1429949"/>
              <a:gd name="connsiteX2" fmla="*/ 1272876 w 1272876"/>
              <a:gd name="connsiteY2" fmla="*/ 327025 h 1429949"/>
              <a:gd name="connsiteX3" fmla="*/ 1268413 w 1272876"/>
              <a:gd name="connsiteY3" fmla="*/ 1105500 h 1429949"/>
              <a:gd name="connsiteX4" fmla="*/ 641051 w 1272876"/>
              <a:gd name="connsiteY4" fmla="*/ 1429949 h 1429949"/>
              <a:gd name="connsiteX5" fmla="*/ 8237 w 1272876"/>
              <a:gd name="connsiteY5" fmla="*/ 1115624 h 1429949"/>
              <a:gd name="connsiteX6" fmla="*/ 0 w 1272876"/>
              <a:gd name="connsiteY6" fmla="*/ 321275 h 1429949"/>
              <a:gd name="connsiteX0" fmla="*/ 0 w 1272876"/>
              <a:gd name="connsiteY0" fmla="*/ 321275 h 1429949"/>
              <a:gd name="connsiteX1" fmla="*/ 630537 w 1272876"/>
              <a:gd name="connsiteY1" fmla="*/ 0 h 1429949"/>
              <a:gd name="connsiteX2" fmla="*/ 1272876 w 1272876"/>
              <a:gd name="connsiteY2" fmla="*/ 327025 h 1429949"/>
              <a:gd name="connsiteX3" fmla="*/ 1268413 w 1272876"/>
              <a:gd name="connsiteY3" fmla="*/ 1105500 h 1429949"/>
              <a:gd name="connsiteX4" fmla="*/ 641051 w 1272876"/>
              <a:gd name="connsiteY4" fmla="*/ 1429949 h 1429949"/>
              <a:gd name="connsiteX5" fmla="*/ 8237 w 1272876"/>
              <a:gd name="connsiteY5" fmla="*/ 1115624 h 1429949"/>
              <a:gd name="connsiteX6" fmla="*/ 0 w 1272876"/>
              <a:gd name="connsiteY6" fmla="*/ 321275 h 1429949"/>
              <a:gd name="connsiteX0" fmla="*/ 0 w 1272876"/>
              <a:gd name="connsiteY0" fmla="*/ 321275 h 1429949"/>
              <a:gd name="connsiteX1" fmla="*/ 630537 w 1272876"/>
              <a:gd name="connsiteY1" fmla="*/ 0 h 1429949"/>
              <a:gd name="connsiteX2" fmla="*/ 1272876 w 1272876"/>
              <a:gd name="connsiteY2" fmla="*/ 317500 h 1429949"/>
              <a:gd name="connsiteX3" fmla="*/ 1268413 w 1272876"/>
              <a:gd name="connsiteY3" fmla="*/ 1105500 h 1429949"/>
              <a:gd name="connsiteX4" fmla="*/ 641051 w 1272876"/>
              <a:gd name="connsiteY4" fmla="*/ 1429949 h 1429949"/>
              <a:gd name="connsiteX5" fmla="*/ 8237 w 1272876"/>
              <a:gd name="connsiteY5" fmla="*/ 1115624 h 1429949"/>
              <a:gd name="connsiteX6" fmla="*/ 0 w 1272876"/>
              <a:gd name="connsiteY6" fmla="*/ 321275 h 142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876" h="1429949">
                <a:moveTo>
                  <a:pt x="0" y="321275"/>
                </a:moveTo>
                <a:lnTo>
                  <a:pt x="630537" y="0"/>
                </a:lnTo>
                <a:lnTo>
                  <a:pt x="1272876" y="317500"/>
                </a:lnTo>
                <a:cubicBezTo>
                  <a:pt x="1271388" y="576992"/>
                  <a:pt x="1269901" y="846008"/>
                  <a:pt x="1268413" y="1105500"/>
                </a:cubicBezTo>
                <a:lnTo>
                  <a:pt x="641051" y="1429949"/>
                </a:lnTo>
                <a:lnTo>
                  <a:pt x="8237" y="1115624"/>
                </a:lnTo>
                <a:cubicBezTo>
                  <a:pt x="5491" y="850841"/>
                  <a:pt x="2746" y="586058"/>
                  <a:pt x="0" y="321275"/>
                </a:cubicBezTo>
                <a:close/>
              </a:path>
            </a:pathLst>
          </a:custGeom>
          <a:noFill/>
          <a:ln w="38100">
            <a:solidFill>
              <a:schemeClr val="bg1">
                <a:lumMod val="85000"/>
              </a:schemeClr>
            </a:solidFill>
          </a:ln>
        </p:spPr>
        <p:txBody>
          <a:bodyPr/>
          <a:lstStyle>
            <a:lvl1pPr>
              <a:defRPr baseline="-25000"/>
            </a:lvl1pPr>
          </a:lstStyle>
          <a:p>
            <a:endParaRPr lang="en-US"/>
          </a:p>
        </p:txBody>
      </p:sp>
      <p:sp>
        <p:nvSpPr>
          <p:cNvPr id="11" name="Picture Placeholder 4">
            <a:extLst>
              <a:ext uri="{FF2B5EF4-FFF2-40B4-BE49-F238E27FC236}">
                <a16:creationId xmlns:a16="http://schemas.microsoft.com/office/drawing/2014/main" id="{2844C5F5-AC53-4848-838D-350AF9933B38}"/>
              </a:ext>
            </a:extLst>
          </p:cNvPr>
          <p:cNvSpPr>
            <a:spLocks noGrp="1"/>
          </p:cNvSpPr>
          <p:nvPr>
            <p:ph type="pic" sz="quarter" idx="14"/>
          </p:nvPr>
        </p:nvSpPr>
        <p:spPr>
          <a:xfrm>
            <a:off x="6362862" y="3568735"/>
            <a:ext cx="1567121" cy="1760504"/>
          </a:xfrm>
          <a:custGeom>
            <a:avLst/>
            <a:gdLst>
              <a:gd name="connsiteX0" fmla="*/ 0 w 1423988"/>
              <a:gd name="connsiteY0" fmla="*/ 632425 h 1264849"/>
              <a:gd name="connsiteX1" fmla="*/ 316212 w 1423988"/>
              <a:gd name="connsiteY1" fmla="*/ 0 h 1264849"/>
              <a:gd name="connsiteX2" fmla="*/ 1107776 w 1423988"/>
              <a:gd name="connsiteY2" fmla="*/ 0 h 1264849"/>
              <a:gd name="connsiteX3" fmla="*/ 1423988 w 1423988"/>
              <a:gd name="connsiteY3" fmla="*/ 632425 h 1264849"/>
              <a:gd name="connsiteX4" fmla="*/ 1107776 w 1423988"/>
              <a:gd name="connsiteY4" fmla="*/ 1264849 h 1264849"/>
              <a:gd name="connsiteX5" fmla="*/ 316212 w 1423988"/>
              <a:gd name="connsiteY5" fmla="*/ 1264849 h 1264849"/>
              <a:gd name="connsiteX6" fmla="*/ 0 w 1423988"/>
              <a:gd name="connsiteY6" fmla="*/ 632425 h 1264849"/>
              <a:gd name="connsiteX0" fmla="*/ 798213 w 2222201"/>
              <a:gd name="connsiteY0" fmla="*/ 699100 h 1331524"/>
              <a:gd name="connsiteX1" fmla="*/ 0 w 2222201"/>
              <a:gd name="connsiteY1" fmla="*/ 0 h 1331524"/>
              <a:gd name="connsiteX2" fmla="*/ 1905989 w 2222201"/>
              <a:gd name="connsiteY2" fmla="*/ 66675 h 1331524"/>
              <a:gd name="connsiteX3" fmla="*/ 2222201 w 2222201"/>
              <a:gd name="connsiteY3" fmla="*/ 699100 h 1331524"/>
              <a:gd name="connsiteX4" fmla="*/ 1905989 w 2222201"/>
              <a:gd name="connsiteY4" fmla="*/ 1331524 h 1331524"/>
              <a:gd name="connsiteX5" fmla="*/ 1114425 w 2222201"/>
              <a:gd name="connsiteY5" fmla="*/ 1331524 h 1331524"/>
              <a:gd name="connsiteX6" fmla="*/ 798213 w 2222201"/>
              <a:gd name="connsiteY6" fmla="*/ 699100 h 1331524"/>
              <a:gd name="connsiteX0" fmla="*/ 0 w 2855913"/>
              <a:gd name="connsiteY0" fmla="*/ 308575 h 1331524"/>
              <a:gd name="connsiteX1" fmla="*/ 633712 w 2855913"/>
              <a:gd name="connsiteY1" fmla="*/ 0 h 1331524"/>
              <a:gd name="connsiteX2" fmla="*/ 2539701 w 2855913"/>
              <a:gd name="connsiteY2" fmla="*/ 66675 h 1331524"/>
              <a:gd name="connsiteX3" fmla="*/ 2855913 w 2855913"/>
              <a:gd name="connsiteY3" fmla="*/ 699100 h 1331524"/>
              <a:gd name="connsiteX4" fmla="*/ 2539701 w 2855913"/>
              <a:gd name="connsiteY4" fmla="*/ 1331524 h 1331524"/>
              <a:gd name="connsiteX5" fmla="*/ 1748137 w 2855913"/>
              <a:gd name="connsiteY5" fmla="*/ 1331524 h 1331524"/>
              <a:gd name="connsiteX6" fmla="*/ 0 w 2855913"/>
              <a:gd name="connsiteY6" fmla="*/ 308575 h 1331524"/>
              <a:gd name="connsiteX0" fmla="*/ 0 w 2862263"/>
              <a:gd name="connsiteY0" fmla="*/ 1099150 h 1331524"/>
              <a:gd name="connsiteX1" fmla="*/ 640062 w 2862263"/>
              <a:gd name="connsiteY1" fmla="*/ 0 h 1331524"/>
              <a:gd name="connsiteX2" fmla="*/ 2546051 w 2862263"/>
              <a:gd name="connsiteY2" fmla="*/ 66675 h 1331524"/>
              <a:gd name="connsiteX3" fmla="*/ 2862263 w 2862263"/>
              <a:gd name="connsiteY3" fmla="*/ 699100 h 1331524"/>
              <a:gd name="connsiteX4" fmla="*/ 2546051 w 2862263"/>
              <a:gd name="connsiteY4" fmla="*/ 1331524 h 1331524"/>
              <a:gd name="connsiteX5" fmla="*/ 1754487 w 2862263"/>
              <a:gd name="connsiteY5" fmla="*/ 1331524 h 1331524"/>
              <a:gd name="connsiteX6" fmla="*/ 0 w 2862263"/>
              <a:gd name="connsiteY6" fmla="*/ 1099150 h 1331524"/>
              <a:gd name="connsiteX0" fmla="*/ 0 w 2862263"/>
              <a:gd name="connsiteY0" fmla="*/ 308575 h 1331524"/>
              <a:gd name="connsiteX1" fmla="*/ 640062 w 2862263"/>
              <a:gd name="connsiteY1" fmla="*/ 0 h 1331524"/>
              <a:gd name="connsiteX2" fmla="*/ 2546051 w 2862263"/>
              <a:gd name="connsiteY2" fmla="*/ 66675 h 1331524"/>
              <a:gd name="connsiteX3" fmla="*/ 2862263 w 2862263"/>
              <a:gd name="connsiteY3" fmla="*/ 699100 h 1331524"/>
              <a:gd name="connsiteX4" fmla="*/ 2546051 w 2862263"/>
              <a:gd name="connsiteY4" fmla="*/ 1331524 h 1331524"/>
              <a:gd name="connsiteX5" fmla="*/ 1754487 w 2862263"/>
              <a:gd name="connsiteY5" fmla="*/ 1331524 h 1331524"/>
              <a:gd name="connsiteX6" fmla="*/ 0 w 2862263"/>
              <a:gd name="connsiteY6" fmla="*/ 308575 h 1331524"/>
              <a:gd name="connsiteX0" fmla="*/ 0 w 2862263"/>
              <a:gd name="connsiteY0" fmla="*/ 308575 h 1331524"/>
              <a:gd name="connsiteX1" fmla="*/ 617837 w 2862263"/>
              <a:gd name="connsiteY1" fmla="*/ 0 h 1331524"/>
              <a:gd name="connsiteX2" fmla="*/ 2546051 w 2862263"/>
              <a:gd name="connsiteY2" fmla="*/ 66675 h 1331524"/>
              <a:gd name="connsiteX3" fmla="*/ 2862263 w 2862263"/>
              <a:gd name="connsiteY3" fmla="*/ 699100 h 1331524"/>
              <a:gd name="connsiteX4" fmla="*/ 2546051 w 2862263"/>
              <a:gd name="connsiteY4" fmla="*/ 1331524 h 1331524"/>
              <a:gd name="connsiteX5" fmla="*/ 1754487 w 2862263"/>
              <a:gd name="connsiteY5" fmla="*/ 1331524 h 1331524"/>
              <a:gd name="connsiteX6" fmla="*/ 0 w 2862263"/>
              <a:gd name="connsiteY6" fmla="*/ 308575 h 1331524"/>
              <a:gd name="connsiteX0" fmla="*/ 0 w 2862263"/>
              <a:gd name="connsiteY0" fmla="*/ 368900 h 1391849"/>
              <a:gd name="connsiteX1" fmla="*/ 674987 w 2862263"/>
              <a:gd name="connsiteY1" fmla="*/ 0 h 1391849"/>
              <a:gd name="connsiteX2" fmla="*/ 2546051 w 2862263"/>
              <a:gd name="connsiteY2" fmla="*/ 127000 h 1391849"/>
              <a:gd name="connsiteX3" fmla="*/ 2862263 w 2862263"/>
              <a:gd name="connsiteY3" fmla="*/ 759425 h 1391849"/>
              <a:gd name="connsiteX4" fmla="*/ 2546051 w 2862263"/>
              <a:gd name="connsiteY4" fmla="*/ 1391849 h 1391849"/>
              <a:gd name="connsiteX5" fmla="*/ 1754487 w 2862263"/>
              <a:gd name="connsiteY5" fmla="*/ 1391849 h 1391849"/>
              <a:gd name="connsiteX6" fmla="*/ 0 w 2862263"/>
              <a:gd name="connsiteY6" fmla="*/ 368900 h 1391849"/>
              <a:gd name="connsiteX0" fmla="*/ 0 w 2862263"/>
              <a:gd name="connsiteY0" fmla="*/ 321275 h 1344224"/>
              <a:gd name="connsiteX1" fmla="*/ 630537 w 2862263"/>
              <a:gd name="connsiteY1" fmla="*/ 0 h 1344224"/>
              <a:gd name="connsiteX2" fmla="*/ 2546051 w 2862263"/>
              <a:gd name="connsiteY2" fmla="*/ 79375 h 1344224"/>
              <a:gd name="connsiteX3" fmla="*/ 2862263 w 2862263"/>
              <a:gd name="connsiteY3" fmla="*/ 711800 h 1344224"/>
              <a:gd name="connsiteX4" fmla="*/ 2546051 w 2862263"/>
              <a:gd name="connsiteY4" fmla="*/ 1344224 h 1344224"/>
              <a:gd name="connsiteX5" fmla="*/ 1754487 w 2862263"/>
              <a:gd name="connsiteY5" fmla="*/ 1344224 h 1344224"/>
              <a:gd name="connsiteX6" fmla="*/ 0 w 2862263"/>
              <a:gd name="connsiteY6" fmla="*/ 321275 h 1344224"/>
              <a:gd name="connsiteX0" fmla="*/ 0 w 2862263"/>
              <a:gd name="connsiteY0" fmla="*/ 321275 h 1344224"/>
              <a:gd name="connsiteX1" fmla="*/ 630537 w 2862263"/>
              <a:gd name="connsiteY1" fmla="*/ 0 h 1344224"/>
              <a:gd name="connsiteX2" fmla="*/ 1253826 w 2862263"/>
              <a:gd name="connsiteY2" fmla="*/ 311150 h 1344224"/>
              <a:gd name="connsiteX3" fmla="*/ 2862263 w 2862263"/>
              <a:gd name="connsiteY3" fmla="*/ 711800 h 1344224"/>
              <a:gd name="connsiteX4" fmla="*/ 2546051 w 2862263"/>
              <a:gd name="connsiteY4" fmla="*/ 1344224 h 1344224"/>
              <a:gd name="connsiteX5" fmla="*/ 1754487 w 2862263"/>
              <a:gd name="connsiteY5" fmla="*/ 1344224 h 1344224"/>
              <a:gd name="connsiteX6" fmla="*/ 0 w 2862263"/>
              <a:gd name="connsiteY6" fmla="*/ 321275 h 1344224"/>
              <a:gd name="connsiteX0" fmla="*/ 0 w 2862263"/>
              <a:gd name="connsiteY0" fmla="*/ 321275 h 1344224"/>
              <a:gd name="connsiteX1" fmla="*/ 630537 w 2862263"/>
              <a:gd name="connsiteY1" fmla="*/ 0 h 1344224"/>
              <a:gd name="connsiteX2" fmla="*/ 1253826 w 2862263"/>
              <a:gd name="connsiteY2" fmla="*/ 311150 h 1344224"/>
              <a:gd name="connsiteX3" fmla="*/ 2862263 w 2862263"/>
              <a:gd name="connsiteY3" fmla="*/ 711800 h 1344224"/>
              <a:gd name="connsiteX4" fmla="*/ 2546051 w 2862263"/>
              <a:gd name="connsiteY4" fmla="*/ 1344224 h 1344224"/>
              <a:gd name="connsiteX5" fmla="*/ 8237 w 2862263"/>
              <a:gd name="connsiteY5" fmla="*/ 1115624 h 1344224"/>
              <a:gd name="connsiteX6" fmla="*/ 0 w 2862263"/>
              <a:gd name="connsiteY6" fmla="*/ 321275 h 1344224"/>
              <a:gd name="connsiteX0" fmla="*/ 0 w 2862263"/>
              <a:gd name="connsiteY0" fmla="*/ 321275 h 1429949"/>
              <a:gd name="connsiteX1" fmla="*/ 630537 w 2862263"/>
              <a:gd name="connsiteY1" fmla="*/ 0 h 1429949"/>
              <a:gd name="connsiteX2" fmla="*/ 1253826 w 2862263"/>
              <a:gd name="connsiteY2" fmla="*/ 311150 h 1429949"/>
              <a:gd name="connsiteX3" fmla="*/ 2862263 w 2862263"/>
              <a:gd name="connsiteY3" fmla="*/ 711800 h 1429949"/>
              <a:gd name="connsiteX4" fmla="*/ 641051 w 2862263"/>
              <a:gd name="connsiteY4" fmla="*/ 1429949 h 1429949"/>
              <a:gd name="connsiteX5" fmla="*/ 8237 w 2862263"/>
              <a:gd name="connsiteY5" fmla="*/ 1115624 h 1429949"/>
              <a:gd name="connsiteX6" fmla="*/ 0 w 2862263"/>
              <a:gd name="connsiteY6" fmla="*/ 321275 h 1429949"/>
              <a:gd name="connsiteX0" fmla="*/ 0 w 1268413"/>
              <a:gd name="connsiteY0" fmla="*/ 321275 h 1429949"/>
              <a:gd name="connsiteX1" fmla="*/ 630537 w 1268413"/>
              <a:gd name="connsiteY1" fmla="*/ 0 h 1429949"/>
              <a:gd name="connsiteX2" fmla="*/ 1253826 w 1268413"/>
              <a:gd name="connsiteY2" fmla="*/ 311150 h 1429949"/>
              <a:gd name="connsiteX3" fmla="*/ 1268413 w 1268413"/>
              <a:gd name="connsiteY3" fmla="*/ 1105500 h 1429949"/>
              <a:gd name="connsiteX4" fmla="*/ 641051 w 1268413"/>
              <a:gd name="connsiteY4" fmla="*/ 1429949 h 1429949"/>
              <a:gd name="connsiteX5" fmla="*/ 8237 w 1268413"/>
              <a:gd name="connsiteY5" fmla="*/ 1115624 h 1429949"/>
              <a:gd name="connsiteX6" fmla="*/ 0 w 1268413"/>
              <a:gd name="connsiteY6" fmla="*/ 321275 h 1429949"/>
              <a:gd name="connsiteX0" fmla="*/ 0 w 1272876"/>
              <a:gd name="connsiteY0" fmla="*/ 321275 h 1429949"/>
              <a:gd name="connsiteX1" fmla="*/ 630537 w 1272876"/>
              <a:gd name="connsiteY1" fmla="*/ 0 h 1429949"/>
              <a:gd name="connsiteX2" fmla="*/ 1272876 w 1272876"/>
              <a:gd name="connsiteY2" fmla="*/ 327025 h 1429949"/>
              <a:gd name="connsiteX3" fmla="*/ 1268413 w 1272876"/>
              <a:gd name="connsiteY3" fmla="*/ 1105500 h 1429949"/>
              <a:gd name="connsiteX4" fmla="*/ 641051 w 1272876"/>
              <a:gd name="connsiteY4" fmla="*/ 1429949 h 1429949"/>
              <a:gd name="connsiteX5" fmla="*/ 8237 w 1272876"/>
              <a:gd name="connsiteY5" fmla="*/ 1115624 h 1429949"/>
              <a:gd name="connsiteX6" fmla="*/ 0 w 1272876"/>
              <a:gd name="connsiteY6" fmla="*/ 321275 h 1429949"/>
              <a:gd name="connsiteX0" fmla="*/ 0 w 1272876"/>
              <a:gd name="connsiteY0" fmla="*/ 321275 h 1429949"/>
              <a:gd name="connsiteX1" fmla="*/ 630537 w 1272876"/>
              <a:gd name="connsiteY1" fmla="*/ 0 h 1429949"/>
              <a:gd name="connsiteX2" fmla="*/ 1272876 w 1272876"/>
              <a:gd name="connsiteY2" fmla="*/ 327025 h 1429949"/>
              <a:gd name="connsiteX3" fmla="*/ 1268413 w 1272876"/>
              <a:gd name="connsiteY3" fmla="*/ 1105500 h 1429949"/>
              <a:gd name="connsiteX4" fmla="*/ 641051 w 1272876"/>
              <a:gd name="connsiteY4" fmla="*/ 1429949 h 1429949"/>
              <a:gd name="connsiteX5" fmla="*/ 8237 w 1272876"/>
              <a:gd name="connsiteY5" fmla="*/ 1115624 h 1429949"/>
              <a:gd name="connsiteX6" fmla="*/ 0 w 1272876"/>
              <a:gd name="connsiteY6" fmla="*/ 321275 h 1429949"/>
              <a:gd name="connsiteX0" fmla="*/ 0 w 1272876"/>
              <a:gd name="connsiteY0" fmla="*/ 321275 h 1429949"/>
              <a:gd name="connsiteX1" fmla="*/ 630537 w 1272876"/>
              <a:gd name="connsiteY1" fmla="*/ 0 h 1429949"/>
              <a:gd name="connsiteX2" fmla="*/ 1272876 w 1272876"/>
              <a:gd name="connsiteY2" fmla="*/ 317500 h 1429949"/>
              <a:gd name="connsiteX3" fmla="*/ 1268413 w 1272876"/>
              <a:gd name="connsiteY3" fmla="*/ 1105500 h 1429949"/>
              <a:gd name="connsiteX4" fmla="*/ 641051 w 1272876"/>
              <a:gd name="connsiteY4" fmla="*/ 1429949 h 1429949"/>
              <a:gd name="connsiteX5" fmla="*/ 8237 w 1272876"/>
              <a:gd name="connsiteY5" fmla="*/ 1115624 h 1429949"/>
              <a:gd name="connsiteX6" fmla="*/ 0 w 1272876"/>
              <a:gd name="connsiteY6" fmla="*/ 321275 h 142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876" h="1429949">
                <a:moveTo>
                  <a:pt x="0" y="321275"/>
                </a:moveTo>
                <a:lnTo>
                  <a:pt x="630537" y="0"/>
                </a:lnTo>
                <a:lnTo>
                  <a:pt x="1272876" y="317500"/>
                </a:lnTo>
                <a:cubicBezTo>
                  <a:pt x="1271388" y="576992"/>
                  <a:pt x="1269901" y="846008"/>
                  <a:pt x="1268413" y="1105500"/>
                </a:cubicBezTo>
                <a:lnTo>
                  <a:pt x="641051" y="1429949"/>
                </a:lnTo>
                <a:lnTo>
                  <a:pt x="8237" y="1115624"/>
                </a:lnTo>
                <a:cubicBezTo>
                  <a:pt x="5491" y="850841"/>
                  <a:pt x="2746" y="586058"/>
                  <a:pt x="0" y="321275"/>
                </a:cubicBezTo>
                <a:close/>
              </a:path>
            </a:pathLst>
          </a:custGeom>
          <a:noFill/>
          <a:ln w="38100">
            <a:solidFill>
              <a:schemeClr val="bg1">
                <a:lumMod val="85000"/>
              </a:schemeClr>
            </a:solidFill>
          </a:ln>
        </p:spPr>
        <p:txBody>
          <a:bodyPr/>
          <a:lstStyle>
            <a:lvl1pPr>
              <a:defRPr baseline="-25000"/>
            </a:lvl1pPr>
          </a:lstStyle>
          <a:p>
            <a:endParaRPr lang="en-US"/>
          </a:p>
        </p:txBody>
      </p:sp>
      <p:sp>
        <p:nvSpPr>
          <p:cNvPr id="12" name="Picture Placeholder 4">
            <a:extLst>
              <a:ext uri="{FF2B5EF4-FFF2-40B4-BE49-F238E27FC236}">
                <a16:creationId xmlns:a16="http://schemas.microsoft.com/office/drawing/2014/main" id="{99065E2E-8921-4D72-A8FD-419BD2DAAFBB}"/>
              </a:ext>
            </a:extLst>
          </p:cNvPr>
          <p:cNvSpPr>
            <a:spLocks noGrp="1"/>
          </p:cNvSpPr>
          <p:nvPr>
            <p:ph type="pic" sz="quarter" idx="15"/>
          </p:nvPr>
        </p:nvSpPr>
        <p:spPr>
          <a:xfrm>
            <a:off x="10367024" y="3568735"/>
            <a:ext cx="1567121" cy="1760504"/>
          </a:xfrm>
          <a:custGeom>
            <a:avLst/>
            <a:gdLst>
              <a:gd name="connsiteX0" fmla="*/ 0 w 1423988"/>
              <a:gd name="connsiteY0" fmla="*/ 632425 h 1264849"/>
              <a:gd name="connsiteX1" fmla="*/ 316212 w 1423988"/>
              <a:gd name="connsiteY1" fmla="*/ 0 h 1264849"/>
              <a:gd name="connsiteX2" fmla="*/ 1107776 w 1423988"/>
              <a:gd name="connsiteY2" fmla="*/ 0 h 1264849"/>
              <a:gd name="connsiteX3" fmla="*/ 1423988 w 1423988"/>
              <a:gd name="connsiteY3" fmla="*/ 632425 h 1264849"/>
              <a:gd name="connsiteX4" fmla="*/ 1107776 w 1423988"/>
              <a:gd name="connsiteY4" fmla="*/ 1264849 h 1264849"/>
              <a:gd name="connsiteX5" fmla="*/ 316212 w 1423988"/>
              <a:gd name="connsiteY5" fmla="*/ 1264849 h 1264849"/>
              <a:gd name="connsiteX6" fmla="*/ 0 w 1423988"/>
              <a:gd name="connsiteY6" fmla="*/ 632425 h 1264849"/>
              <a:gd name="connsiteX0" fmla="*/ 798213 w 2222201"/>
              <a:gd name="connsiteY0" fmla="*/ 699100 h 1331524"/>
              <a:gd name="connsiteX1" fmla="*/ 0 w 2222201"/>
              <a:gd name="connsiteY1" fmla="*/ 0 h 1331524"/>
              <a:gd name="connsiteX2" fmla="*/ 1905989 w 2222201"/>
              <a:gd name="connsiteY2" fmla="*/ 66675 h 1331524"/>
              <a:gd name="connsiteX3" fmla="*/ 2222201 w 2222201"/>
              <a:gd name="connsiteY3" fmla="*/ 699100 h 1331524"/>
              <a:gd name="connsiteX4" fmla="*/ 1905989 w 2222201"/>
              <a:gd name="connsiteY4" fmla="*/ 1331524 h 1331524"/>
              <a:gd name="connsiteX5" fmla="*/ 1114425 w 2222201"/>
              <a:gd name="connsiteY5" fmla="*/ 1331524 h 1331524"/>
              <a:gd name="connsiteX6" fmla="*/ 798213 w 2222201"/>
              <a:gd name="connsiteY6" fmla="*/ 699100 h 1331524"/>
              <a:gd name="connsiteX0" fmla="*/ 0 w 2855913"/>
              <a:gd name="connsiteY0" fmla="*/ 308575 h 1331524"/>
              <a:gd name="connsiteX1" fmla="*/ 633712 w 2855913"/>
              <a:gd name="connsiteY1" fmla="*/ 0 h 1331524"/>
              <a:gd name="connsiteX2" fmla="*/ 2539701 w 2855913"/>
              <a:gd name="connsiteY2" fmla="*/ 66675 h 1331524"/>
              <a:gd name="connsiteX3" fmla="*/ 2855913 w 2855913"/>
              <a:gd name="connsiteY3" fmla="*/ 699100 h 1331524"/>
              <a:gd name="connsiteX4" fmla="*/ 2539701 w 2855913"/>
              <a:gd name="connsiteY4" fmla="*/ 1331524 h 1331524"/>
              <a:gd name="connsiteX5" fmla="*/ 1748137 w 2855913"/>
              <a:gd name="connsiteY5" fmla="*/ 1331524 h 1331524"/>
              <a:gd name="connsiteX6" fmla="*/ 0 w 2855913"/>
              <a:gd name="connsiteY6" fmla="*/ 308575 h 1331524"/>
              <a:gd name="connsiteX0" fmla="*/ 0 w 2862263"/>
              <a:gd name="connsiteY0" fmla="*/ 1099150 h 1331524"/>
              <a:gd name="connsiteX1" fmla="*/ 640062 w 2862263"/>
              <a:gd name="connsiteY1" fmla="*/ 0 h 1331524"/>
              <a:gd name="connsiteX2" fmla="*/ 2546051 w 2862263"/>
              <a:gd name="connsiteY2" fmla="*/ 66675 h 1331524"/>
              <a:gd name="connsiteX3" fmla="*/ 2862263 w 2862263"/>
              <a:gd name="connsiteY3" fmla="*/ 699100 h 1331524"/>
              <a:gd name="connsiteX4" fmla="*/ 2546051 w 2862263"/>
              <a:gd name="connsiteY4" fmla="*/ 1331524 h 1331524"/>
              <a:gd name="connsiteX5" fmla="*/ 1754487 w 2862263"/>
              <a:gd name="connsiteY5" fmla="*/ 1331524 h 1331524"/>
              <a:gd name="connsiteX6" fmla="*/ 0 w 2862263"/>
              <a:gd name="connsiteY6" fmla="*/ 1099150 h 1331524"/>
              <a:gd name="connsiteX0" fmla="*/ 0 w 2862263"/>
              <a:gd name="connsiteY0" fmla="*/ 308575 h 1331524"/>
              <a:gd name="connsiteX1" fmla="*/ 640062 w 2862263"/>
              <a:gd name="connsiteY1" fmla="*/ 0 h 1331524"/>
              <a:gd name="connsiteX2" fmla="*/ 2546051 w 2862263"/>
              <a:gd name="connsiteY2" fmla="*/ 66675 h 1331524"/>
              <a:gd name="connsiteX3" fmla="*/ 2862263 w 2862263"/>
              <a:gd name="connsiteY3" fmla="*/ 699100 h 1331524"/>
              <a:gd name="connsiteX4" fmla="*/ 2546051 w 2862263"/>
              <a:gd name="connsiteY4" fmla="*/ 1331524 h 1331524"/>
              <a:gd name="connsiteX5" fmla="*/ 1754487 w 2862263"/>
              <a:gd name="connsiteY5" fmla="*/ 1331524 h 1331524"/>
              <a:gd name="connsiteX6" fmla="*/ 0 w 2862263"/>
              <a:gd name="connsiteY6" fmla="*/ 308575 h 1331524"/>
              <a:gd name="connsiteX0" fmla="*/ 0 w 2862263"/>
              <a:gd name="connsiteY0" fmla="*/ 308575 h 1331524"/>
              <a:gd name="connsiteX1" fmla="*/ 617837 w 2862263"/>
              <a:gd name="connsiteY1" fmla="*/ 0 h 1331524"/>
              <a:gd name="connsiteX2" fmla="*/ 2546051 w 2862263"/>
              <a:gd name="connsiteY2" fmla="*/ 66675 h 1331524"/>
              <a:gd name="connsiteX3" fmla="*/ 2862263 w 2862263"/>
              <a:gd name="connsiteY3" fmla="*/ 699100 h 1331524"/>
              <a:gd name="connsiteX4" fmla="*/ 2546051 w 2862263"/>
              <a:gd name="connsiteY4" fmla="*/ 1331524 h 1331524"/>
              <a:gd name="connsiteX5" fmla="*/ 1754487 w 2862263"/>
              <a:gd name="connsiteY5" fmla="*/ 1331524 h 1331524"/>
              <a:gd name="connsiteX6" fmla="*/ 0 w 2862263"/>
              <a:gd name="connsiteY6" fmla="*/ 308575 h 1331524"/>
              <a:gd name="connsiteX0" fmla="*/ 0 w 2862263"/>
              <a:gd name="connsiteY0" fmla="*/ 368900 h 1391849"/>
              <a:gd name="connsiteX1" fmla="*/ 674987 w 2862263"/>
              <a:gd name="connsiteY1" fmla="*/ 0 h 1391849"/>
              <a:gd name="connsiteX2" fmla="*/ 2546051 w 2862263"/>
              <a:gd name="connsiteY2" fmla="*/ 127000 h 1391849"/>
              <a:gd name="connsiteX3" fmla="*/ 2862263 w 2862263"/>
              <a:gd name="connsiteY3" fmla="*/ 759425 h 1391849"/>
              <a:gd name="connsiteX4" fmla="*/ 2546051 w 2862263"/>
              <a:gd name="connsiteY4" fmla="*/ 1391849 h 1391849"/>
              <a:gd name="connsiteX5" fmla="*/ 1754487 w 2862263"/>
              <a:gd name="connsiteY5" fmla="*/ 1391849 h 1391849"/>
              <a:gd name="connsiteX6" fmla="*/ 0 w 2862263"/>
              <a:gd name="connsiteY6" fmla="*/ 368900 h 1391849"/>
              <a:gd name="connsiteX0" fmla="*/ 0 w 2862263"/>
              <a:gd name="connsiteY0" fmla="*/ 321275 h 1344224"/>
              <a:gd name="connsiteX1" fmla="*/ 630537 w 2862263"/>
              <a:gd name="connsiteY1" fmla="*/ 0 h 1344224"/>
              <a:gd name="connsiteX2" fmla="*/ 2546051 w 2862263"/>
              <a:gd name="connsiteY2" fmla="*/ 79375 h 1344224"/>
              <a:gd name="connsiteX3" fmla="*/ 2862263 w 2862263"/>
              <a:gd name="connsiteY3" fmla="*/ 711800 h 1344224"/>
              <a:gd name="connsiteX4" fmla="*/ 2546051 w 2862263"/>
              <a:gd name="connsiteY4" fmla="*/ 1344224 h 1344224"/>
              <a:gd name="connsiteX5" fmla="*/ 1754487 w 2862263"/>
              <a:gd name="connsiteY5" fmla="*/ 1344224 h 1344224"/>
              <a:gd name="connsiteX6" fmla="*/ 0 w 2862263"/>
              <a:gd name="connsiteY6" fmla="*/ 321275 h 1344224"/>
              <a:gd name="connsiteX0" fmla="*/ 0 w 2862263"/>
              <a:gd name="connsiteY0" fmla="*/ 321275 h 1344224"/>
              <a:gd name="connsiteX1" fmla="*/ 630537 w 2862263"/>
              <a:gd name="connsiteY1" fmla="*/ 0 h 1344224"/>
              <a:gd name="connsiteX2" fmla="*/ 1253826 w 2862263"/>
              <a:gd name="connsiteY2" fmla="*/ 311150 h 1344224"/>
              <a:gd name="connsiteX3" fmla="*/ 2862263 w 2862263"/>
              <a:gd name="connsiteY3" fmla="*/ 711800 h 1344224"/>
              <a:gd name="connsiteX4" fmla="*/ 2546051 w 2862263"/>
              <a:gd name="connsiteY4" fmla="*/ 1344224 h 1344224"/>
              <a:gd name="connsiteX5" fmla="*/ 1754487 w 2862263"/>
              <a:gd name="connsiteY5" fmla="*/ 1344224 h 1344224"/>
              <a:gd name="connsiteX6" fmla="*/ 0 w 2862263"/>
              <a:gd name="connsiteY6" fmla="*/ 321275 h 1344224"/>
              <a:gd name="connsiteX0" fmla="*/ 0 w 2862263"/>
              <a:gd name="connsiteY0" fmla="*/ 321275 h 1344224"/>
              <a:gd name="connsiteX1" fmla="*/ 630537 w 2862263"/>
              <a:gd name="connsiteY1" fmla="*/ 0 h 1344224"/>
              <a:gd name="connsiteX2" fmla="*/ 1253826 w 2862263"/>
              <a:gd name="connsiteY2" fmla="*/ 311150 h 1344224"/>
              <a:gd name="connsiteX3" fmla="*/ 2862263 w 2862263"/>
              <a:gd name="connsiteY3" fmla="*/ 711800 h 1344224"/>
              <a:gd name="connsiteX4" fmla="*/ 2546051 w 2862263"/>
              <a:gd name="connsiteY4" fmla="*/ 1344224 h 1344224"/>
              <a:gd name="connsiteX5" fmla="*/ 8237 w 2862263"/>
              <a:gd name="connsiteY5" fmla="*/ 1115624 h 1344224"/>
              <a:gd name="connsiteX6" fmla="*/ 0 w 2862263"/>
              <a:gd name="connsiteY6" fmla="*/ 321275 h 1344224"/>
              <a:gd name="connsiteX0" fmla="*/ 0 w 2862263"/>
              <a:gd name="connsiteY0" fmla="*/ 321275 h 1429949"/>
              <a:gd name="connsiteX1" fmla="*/ 630537 w 2862263"/>
              <a:gd name="connsiteY1" fmla="*/ 0 h 1429949"/>
              <a:gd name="connsiteX2" fmla="*/ 1253826 w 2862263"/>
              <a:gd name="connsiteY2" fmla="*/ 311150 h 1429949"/>
              <a:gd name="connsiteX3" fmla="*/ 2862263 w 2862263"/>
              <a:gd name="connsiteY3" fmla="*/ 711800 h 1429949"/>
              <a:gd name="connsiteX4" fmla="*/ 641051 w 2862263"/>
              <a:gd name="connsiteY4" fmla="*/ 1429949 h 1429949"/>
              <a:gd name="connsiteX5" fmla="*/ 8237 w 2862263"/>
              <a:gd name="connsiteY5" fmla="*/ 1115624 h 1429949"/>
              <a:gd name="connsiteX6" fmla="*/ 0 w 2862263"/>
              <a:gd name="connsiteY6" fmla="*/ 321275 h 1429949"/>
              <a:gd name="connsiteX0" fmla="*/ 0 w 1268413"/>
              <a:gd name="connsiteY0" fmla="*/ 321275 h 1429949"/>
              <a:gd name="connsiteX1" fmla="*/ 630537 w 1268413"/>
              <a:gd name="connsiteY1" fmla="*/ 0 h 1429949"/>
              <a:gd name="connsiteX2" fmla="*/ 1253826 w 1268413"/>
              <a:gd name="connsiteY2" fmla="*/ 311150 h 1429949"/>
              <a:gd name="connsiteX3" fmla="*/ 1268413 w 1268413"/>
              <a:gd name="connsiteY3" fmla="*/ 1105500 h 1429949"/>
              <a:gd name="connsiteX4" fmla="*/ 641051 w 1268413"/>
              <a:gd name="connsiteY4" fmla="*/ 1429949 h 1429949"/>
              <a:gd name="connsiteX5" fmla="*/ 8237 w 1268413"/>
              <a:gd name="connsiteY5" fmla="*/ 1115624 h 1429949"/>
              <a:gd name="connsiteX6" fmla="*/ 0 w 1268413"/>
              <a:gd name="connsiteY6" fmla="*/ 321275 h 1429949"/>
              <a:gd name="connsiteX0" fmla="*/ 0 w 1272876"/>
              <a:gd name="connsiteY0" fmla="*/ 321275 h 1429949"/>
              <a:gd name="connsiteX1" fmla="*/ 630537 w 1272876"/>
              <a:gd name="connsiteY1" fmla="*/ 0 h 1429949"/>
              <a:gd name="connsiteX2" fmla="*/ 1272876 w 1272876"/>
              <a:gd name="connsiteY2" fmla="*/ 327025 h 1429949"/>
              <a:gd name="connsiteX3" fmla="*/ 1268413 w 1272876"/>
              <a:gd name="connsiteY3" fmla="*/ 1105500 h 1429949"/>
              <a:gd name="connsiteX4" fmla="*/ 641051 w 1272876"/>
              <a:gd name="connsiteY4" fmla="*/ 1429949 h 1429949"/>
              <a:gd name="connsiteX5" fmla="*/ 8237 w 1272876"/>
              <a:gd name="connsiteY5" fmla="*/ 1115624 h 1429949"/>
              <a:gd name="connsiteX6" fmla="*/ 0 w 1272876"/>
              <a:gd name="connsiteY6" fmla="*/ 321275 h 1429949"/>
              <a:gd name="connsiteX0" fmla="*/ 0 w 1272876"/>
              <a:gd name="connsiteY0" fmla="*/ 321275 h 1429949"/>
              <a:gd name="connsiteX1" fmla="*/ 630537 w 1272876"/>
              <a:gd name="connsiteY1" fmla="*/ 0 h 1429949"/>
              <a:gd name="connsiteX2" fmla="*/ 1272876 w 1272876"/>
              <a:gd name="connsiteY2" fmla="*/ 327025 h 1429949"/>
              <a:gd name="connsiteX3" fmla="*/ 1268413 w 1272876"/>
              <a:gd name="connsiteY3" fmla="*/ 1105500 h 1429949"/>
              <a:gd name="connsiteX4" fmla="*/ 641051 w 1272876"/>
              <a:gd name="connsiteY4" fmla="*/ 1429949 h 1429949"/>
              <a:gd name="connsiteX5" fmla="*/ 8237 w 1272876"/>
              <a:gd name="connsiteY5" fmla="*/ 1115624 h 1429949"/>
              <a:gd name="connsiteX6" fmla="*/ 0 w 1272876"/>
              <a:gd name="connsiteY6" fmla="*/ 321275 h 1429949"/>
              <a:gd name="connsiteX0" fmla="*/ 0 w 1272876"/>
              <a:gd name="connsiteY0" fmla="*/ 321275 h 1429949"/>
              <a:gd name="connsiteX1" fmla="*/ 630537 w 1272876"/>
              <a:gd name="connsiteY1" fmla="*/ 0 h 1429949"/>
              <a:gd name="connsiteX2" fmla="*/ 1272876 w 1272876"/>
              <a:gd name="connsiteY2" fmla="*/ 317500 h 1429949"/>
              <a:gd name="connsiteX3" fmla="*/ 1268413 w 1272876"/>
              <a:gd name="connsiteY3" fmla="*/ 1105500 h 1429949"/>
              <a:gd name="connsiteX4" fmla="*/ 641051 w 1272876"/>
              <a:gd name="connsiteY4" fmla="*/ 1429949 h 1429949"/>
              <a:gd name="connsiteX5" fmla="*/ 8237 w 1272876"/>
              <a:gd name="connsiteY5" fmla="*/ 1115624 h 1429949"/>
              <a:gd name="connsiteX6" fmla="*/ 0 w 1272876"/>
              <a:gd name="connsiteY6" fmla="*/ 321275 h 142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876" h="1429949">
                <a:moveTo>
                  <a:pt x="0" y="321275"/>
                </a:moveTo>
                <a:lnTo>
                  <a:pt x="630537" y="0"/>
                </a:lnTo>
                <a:lnTo>
                  <a:pt x="1272876" y="317500"/>
                </a:lnTo>
                <a:cubicBezTo>
                  <a:pt x="1271388" y="576992"/>
                  <a:pt x="1269901" y="846008"/>
                  <a:pt x="1268413" y="1105500"/>
                </a:cubicBezTo>
                <a:lnTo>
                  <a:pt x="641051" y="1429949"/>
                </a:lnTo>
                <a:lnTo>
                  <a:pt x="8237" y="1115624"/>
                </a:lnTo>
                <a:cubicBezTo>
                  <a:pt x="5491" y="850841"/>
                  <a:pt x="2746" y="586058"/>
                  <a:pt x="0" y="321275"/>
                </a:cubicBezTo>
                <a:close/>
              </a:path>
            </a:pathLst>
          </a:custGeom>
          <a:noFill/>
          <a:ln w="38100">
            <a:solidFill>
              <a:schemeClr val="bg1">
                <a:lumMod val="85000"/>
              </a:schemeClr>
            </a:solidFill>
          </a:ln>
        </p:spPr>
        <p:txBody>
          <a:bodyPr/>
          <a:lstStyle>
            <a:lvl1pPr>
              <a:defRPr baseline="-25000"/>
            </a:lvl1pPr>
          </a:lstStyle>
          <a:p>
            <a:endParaRPr lang="en-US"/>
          </a:p>
        </p:txBody>
      </p:sp>
    </p:spTree>
    <p:extLst>
      <p:ext uri="{BB962C8B-B14F-4D97-AF65-F5344CB8AC3E}">
        <p14:creationId xmlns:p14="http://schemas.microsoft.com/office/powerpoint/2010/main" val="1020601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DMI TEMPLATE - Cover Slide 12">
    <p:bg>
      <p:bgPr>
        <a:blipFill dpi="0" rotWithShape="1">
          <a:blip r:embed="rId2">
            <a:lum/>
          </a:blip>
          <a:srcRect/>
          <a:stretch>
            <a:fillRect/>
          </a:stretch>
        </a:blipFill>
        <a:effectLst/>
      </p:bgPr>
    </p:bg>
    <p:spTree>
      <p:nvGrpSpPr>
        <p:cNvPr id="1" name="Shape 116"/>
        <p:cNvGrpSpPr/>
        <p:nvPr/>
      </p:nvGrpSpPr>
      <p:grpSpPr>
        <a:xfrm>
          <a:off x="0" y="0"/>
          <a:ext cx="0" cy="0"/>
          <a:chOff x="0" y="0"/>
          <a:chExt cx="0" cy="0"/>
        </a:xfrm>
      </p:grpSpPr>
      <p:sp>
        <p:nvSpPr>
          <p:cNvPr id="117" name="Shape 117"/>
          <p:cNvSpPr txBox="1">
            <a:spLocks noGrp="1"/>
          </p:cNvSpPr>
          <p:nvPr>
            <p:ph type="title" hasCustomPrompt="1"/>
          </p:nvPr>
        </p:nvSpPr>
        <p:spPr>
          <a:xfrm>
            <a:off x="5785224" y="1434352"/>
            <a:ext cx="6118208" cy="3550373"/>
          </a:xfrm>
          <a:prstGeom prst="rect">
            <a:avLst/>
          </a:prstGeom>
        </p:spPr>
        <p:txBody>
          <a:bodyPr lIns="91425" tIns="91425" rIns="91425" bIns="91425" anchor="ctr" anchorCtr="0"/>
          <a:lstStyle>
            <a:lvl1pPr algn="l" rtl="0">
              <a:spcBef>
                <a:spcPts val="0"/>
              </a:spcBef>
              <a:buNone/>
              <a:defRPr sz="5333"/>
            </a:lvl1pPr>
            <a:lvl2pPr algn="r" rtl="0">
              <a:spcBef>
                <a:spcPts val="0"/>
              </a:spcBef>
              <a:buNone/>
              <a:defRPr/>
            </a:lvl2pPr>
            <a:lvl3pPr algn="r" rtl="0">
              <a:spcBef>
                <a:spcPts val="0"/>
              </a:spcBef>
              <a:buNone/>
              <a:defRPr/>
            </a:lvl3pPr>
            <a:lvl4pPr algn="r" rtl="0">
              <a:spcBef>
                <a:spcPts val="0"/>
              </a:spcBef>
              <a:buNone/>
              <a:defRPr/>
            </a:lvl4pPr>
            <a:lvl5pPr algn="r" rtl="0">
              <a:spcBef>
                <a:spcPts val="0"/>
              </a:spcBef>
              <a:buNone/>
              <a:defRPr/>
            </a:lvl5pPr>
            <a:lvl6pPr algn="r" rtl="0">
              <a:spcBef>
                <a:spcPts val="0"/>
              </a:spcBef>
              <a:buNone/>
              <a:defRPr/>
            </a:lvl6pPr>
            <a:lvl7pPr algn="r" rtl="0">
              <a:spcBef>
                <a:spcPts val="0"/>
              </a:spcBef>
              <a:buNone/>
              <a:defRPr/>
            </a:lvl7pPr>
            <a:lvl8pPr algn="r" rtl="0">
              <a:spcBef>
                <a:spcPts val="0"/>
              </a:spcBef>
              <a:buNone/>
              <a:defRPr/>
            </a:lvl8pPr>
            <a:lvl9pPr algn="r">
              <a:spcBef>
                <a:spcPts val="0"/>
              </a:spcBef>
              <a:buNone/>
              <a:defRPr/>
            </a:lvl9pPr>
          </a:lstStyle>
          <a:p>
            <a:r>
              <a:rPr lang="en-US" dirty="0"/>
              <a:t>CLICK TO EDIT MASTER TITLE STYLE</a:t>
            </a:r>
          </a:p>
        </p:txBody>
      </p:sp>
      <p:sp>
        <p:nvSpPr>
          <p:cNvPr id="8" name="Text Placeholder 7"/>
          <p:cNvSpPr>
            <a:spLocks noGrp="1"/>
          </p:cNvSpPr>
          <p:nvPr>
            <p:ph type="body" sz="quarter" idx="10"/>
          </p:nvPr>
        </p:nvSpPr>
        <p:spPr>
          <a:xfrm>
            <a:off x="5784851" y="4984752"/>
            <a:ext cx="6119283" cy="740833"/>
          </a:xfrm>
          <a:prstGeom prst="rect">
            <a:avLst/>
          </a:prstGeom>
        </p:spPr>
        <p:txBody>
          <a:bodyPr/>
          <a:lstStyle>
            <a:lvl1pPr>
              <a:defRPr>
                <a:solidFill>
                  <a:schemeClr val="tx1"/>
                </a:solidFill>
                <a:latin typeface="Raleway" charset="0"/>
                <a:ea typeface="Raleway" charset="0"/>
                <a:cs typeface="Raleway" charset="0"/>
              </a:defRPr>
            </a:lvl1pPr>
          </a:lstStyle>
          <a:p>
            <a:pPr lvl="0"/>
            <a:r>
              <a:rPr lang="en-US"/>
              <a:t>Edit Master text styles</a:t>
            </a:r>
          </a:p>
        </p:txBody>
      </p:sp>
    </p:spTree>
    <p:extLst>
      <p:ext uri="{BB962C8B-B14F-4D97-AF65-F5344CB8AC3E}">
        <p14:creationId xmlns:p14="http://schemas.microsoft.com/office/powerpoint/2010/main" val="2042672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lain">
    <p:bg>
      <p:bgRef idx="1001">
        <a:schemeClr val="bg1"/>
      </p:bgRef>
    </p:bg>
    <p:spTree>
      <p:nvGrpSpPr>
        <p:cNvPr id="1" name="Shape 245"/>
        <p:cNvGrpSpPr/>
        <p:nvPr/>
      </p:nvGrpSpPr>
      <p:grpSpPr>
        <a:xfrm>
          <a:off x="0" y="0"/>
          <a:ext cx="0" cy="0"/>
          <a:chOff x="0" y="0"/>
          <a:chExt cx="0" cy="0"/>
        </a:xfrm>
      </p:grpSpPr>
      <p:sp>
        <p:nvSpPr>
          <p:cNvPr id="7" name="Title 1"/>
          <p:cNvSpPr>
            <a:spLocks noGrp="1"/>
          </p:cNvSpPr>
          <p:nvPr>
            <p:ph type="title" hasCustomPrompt="1"/>
          </p:nvPr>
        </p:nvSpPr>
        <p:spPr>
          <a:xfrm>
            <a:off x="305767" y="305768"/>
            <a:ext cx="6669199" cy="567829"/>
          </a:xfrm>
        </p:spPr>
        <p:txBody>
          <a:bodyPr vert="horz" anchor="t"/>
          <a:lstStyle>
            <a:lvl1pPr>
              <a:defRPr sz="1867">
                <a:solidFill>
                  <a:schemeClr val="tx2"/>
                </a:solidFill>
              </a:defRPr>
            </a:lvl1pPr>
          </a:lstStyle>
          <a:p>
            <a:r>
              <a:rPr lang="en-US" dirty="0"/>
              <a:t>CLICK TO EDIT MASTER TITLE STYLE</a:t>
            </a:r>
          </a:p>
        </p:txBody>
      </p:sp>
      <p:sp>
        <p:nvSpPr>
          <p:cNvPr id="3" name="Text Placeholder 2"/>
          <p:cNvSpPr>
            <a:spLocks noGrp="1"/>
          </p:cNvSpPr>
          <p:nvPr>
            <p:ph type="body" sz="quarter" idx="10"/>
          </p:nvPr>
        </p:nvSpPr>
        <p:spPr>
          <a:xfrm>
            <a:off x="609600" y="1122436"/>
            <a:ext cx="10005181" cy="5379135"/>
          </a:xfrm>
          <a:prstGeom prst="rect">
            <a:avLst/>
          </a:prstGeom>
        </p:spPr>
        <p:txBody>
          <a:bodyPr vert="horz"/>
          <a:lstStyle>
            <a:lvl1pPr marL="457189" indent="-457189">
              <a:buClr>
                <a:schemeClr val="accent1"/>
              </a:buClr>
              <a:buFont typeface="Lucida Grande"/>
              <a:buChar char="›"/>
              <a:defRPr sz="2667">
                <a:latin typeface="Raleway"/>
                <a:cs typeface="Raleway"/>
              </a:defRPr>
            </a:lvl1pPr>
            <a:lvl2pPr marL="992693" indent="-457189">
              <a:buClr>
                <a:schemeClr val="accent1"/>
              </a:buClr>
              <a:buFont typeface="Lucida Grande"/>
              <a:buChar char="›"/>
              <a:tabLst/>
              <a:defRPr sz="2667">
                <a:latin typeface="Raleway"/>
                <a:cs typeface="Raleway"/>
              </a:defRPr>
            </a:lvl2pPr>
            <a:lvl3pPr marL="1447764" indent="-457189">
              <a:buClr>
                <a:schemeClr val="accent1"/>
              </a:buClr>
              <a:buFont typeface="Lucida Grande"/>
              <a:buChar char="›"/>
              <a:defRPr sz="2667">
                <a:latin typeface="Raleway"/>
                <a:cs typeface="Raleway"/>
              </a:defRPr>
            </a:lvl3pPr>
            <a:lvl4pPr marL="1983268" indent="-457189">
              <a:buClr>
                <a:schemeClr val="accent1"/>
              </a:buClr>
              <a:buFont typeface="Lucida Grande"/>
              <a:buChar char="›"/>
              <a:defRPr sz="2667">
                <a:latin typeface="Raleway"/>
                <a:cs typeface="Raleway"/>
              </a:defRPr>
            </a:lvl4pPr>
            <a:lvl5pPr marL="2438339" indent="-457189">
              <a:buClr>
                <a:schemeClr val="accent1"/>
              </a:buClr>
              <a:buFont typeface="Lucida Grande"/>
              <a:buChar char="›"/>
              <a:tabLst/>
              <a:defRPr sz="2667">
                <a:latin typeface="Raleway"/>
                <a:cs typeface="Raleway"/>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3"/>
          <p:cNvSpPr>
            <a:spLocks noGrp="1"/>
          </p:cNvSpPr>
          <p:nvPr>
            <p:ph type="sldNum" sz="quarter" idx="4"/>
          </p:nvPr>
        </p:nvSpPr>
        <p:spPr>
          <a:xfrm>
            <a:off x="12859" y="6488297"/>
            <a:ext cx="804184" cy="366183"/>
          </a:xfrm>
          <a:prstGeom prst="rect">
            <a:avLst/>
          </a:prstGeom>
        </p:spPr>
        <p:txBody>
          <a:bodyPr vert="horz" lIns="91440" tIns="45720" rIns="91440" bIns="45720" rtlCol="0" anchor="ctr"/>
          <a:lstStyle>
            <a:lvl1pPr algn="l">
              <a:defRPr sz="1200">
                <a:solidFill>
                  <a:schemeClr val="bg2"/>
                </a:solidFill>
                <a:latin typeface="Helvetica Neue"/>
                <a:cs typeface="Helvetica Neue"/>
              </a:defRPr>
            </a:lvl1pPr>
          </a:lstStyle>
          <a:p>
            <a:fld id="{61233CA2-E532-4ED3-9C37-D2A1D669B991}" type="slidenum">
              <a:rPr lang="en-US" smtClean="0"/>
              <a:t>‹#›</a:t>
            </a:fld>
            <a:endParaRPr lang="en-US"/>
          </a:p>
        </p:txBody>
      </p:sp>
    </p:spTree>
    <p:extLst>
      <p:ext uri="{BB962C8B-B14F-4D97-AF65-F5344CB8AC3E}">
        <p14:creationId xmlns:p14="http://schemas.microsoft.com/office/powerpoint/2010/main" val="328010600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914400" y="3169067"/>
            <a:ext cx="9284000" cy="2609600"/>
          </a:xfrm>
          <a:prstGeom prst="rect">
            <a:avLst/>
          </a:prstGeom>
          <a:noFill/>
          <a:ln>
            <a:noFill/>
          </a:ln>
        </p:spPr>
        <p:txBody>
          <a:bodyPr lIns="91425" tIns="91425" rIns="91425" bIns="91425" anchor="b" anchorCtr="0"/>
          <a:lstStyle>
            <a:lvl1pPr rtl="0">
              <a:spcBef>
                <a:spcPts val="0"/>
              </a:spcBef>
              <a:buClr>
                <a:schemeClr val="dk2"/>
              </a:buClr>
              <a:buSzPct val="100000"/>
              <a:buFont typeface="Raleway"/>
              <a:buNone/>
              <a:defRPr sz="4800" b="1">
                <a:solidFill>
                  <a:schemeClr val="dk2"/>
                </a:solidFill>
                <a:latin typeface="Raleway"/>
                <a:ea typeface="Raleway"/>
                <a:cs typeface="Raleway"/>
                <a:sym typeface="Raleway"/>
              </a:defRPr>
            </a:lvl1pPr>
            <a:lvl2pPr rtl="0">
              <a:spcBef>
                <a:spcPts val="0"/>
              </a:spcBef>
              <a:buClr>
                <a:schemeClr val="dk2"/>
              </a:buClr>
              <a:buSzPct val="100000"/>
              <a:buNone/>
              <a:defRPr sz="3600" b="1">
                <a:solidFill>
                  <a:schemeClr val="dk2"/>
                </a:solidFill>
              </a:defRPr>
            </a:lvl2pPr>
            <a:lvl3pPr rtl="0">
              <a:spcBef>
                <a:spcPts val="0"/>
              </a:spcBef>
              <a:buClr>
                <a:schemeClr val="dk2"/>
              </a:buClr>
              <a:buSzPct val="100000"/>
              <a:buNone/>
              <a:defRPr sz="3600" b="1">
                <a:solidFill>
                  <a:schemeClr val="dk2"/>
                </a:solidFill>
              </a:defRPr>
            </a:lvl3pPr>
            <a:lvl4pPr rtl="0">
              <a:spcBef>
                <a:spcPts val="0"/>
              </a:spcBef>
              <a:buClr>
                <a:schemeClr val="dk2"/>
              </a:buClr>
              <a:buSzPct val="100000"/>
              <a:buNone/>
              <a:defRPr sz="3600" b="1">
                <a:solidFill>
                  <a:schemeClr val="dk2"/>
                </a:solidFill>
              </a:defRPr>
            </a:lvl4pPr>
            <a:lvl5pPr rtl="0">
              <a:spcBef>
                <a:spcPts val="0"/>
              </a:spcBef>
              <a:buClr>
                <a:schemeClr val="dk2"/>
              </a:buClr>
              <a:buSzPct val="100000"/>
              <a:buNone/>
              <a:defRPr sz="3600" b="1">
                <a:solidFill>
                  <a:schemeClr val="dk2"/>
                </a:solidFill>
              </a:defRPr>
            </a:lvl5pPr>
            <a:lvl6pPr rtl="0">
              <a:spcBef>
                <a:spcPts val="0"/>
              </a:spcBef>
              <a:buClr>
                <a:schemeClr val="dk2"/>
              </a:buClr>
              <a:buSzPct val="100000"/>
              <a:buNone/>
              <a:defRPr sz="3600" b="1">
                <a:solidFill>
                  <a:schemeClr val="dk2"/>
                </a:solidFill>
              </a:defRPr>
            </a:lvl6pPr>
            <a:lvl7pPr rtl="0">
              <a:spcBef>
                <a:spcPts val="0"/>
              </a:spcBef>
              <a:buClr>
                <a:schemeClr val="dk2"/>
              </a:buClr>
              <a:buSzPct val="100000"/>
              <a:buNone/>
              <a:defRPr sz="3600" b="1">
                <a:solidFill>
                  <a:schemeClr val="dk2"/>
                </a:solidFill>
              </a:defRPr>
            </a:lvl7pPr>
            <a:lvl8pPr rtl="0">
              <a:spcBef>
                <a:spcPts val="0"/>
              </a:spcBef>
              <a:buClr>
                <a:schemeClr val="dk2"/>
              </a:buClr>
              <a:buSzPct val="100000"/>
              <a:buNone/>
              <a:defRPr sz="3600" b="1">
                <a:solidFill>
                  <a:schemeClr val="dk2"/>
                </a:solidFill>
              </a:defRPr>
            </a:lvl8pPr>
            <a:lvl9pPr rtl="0">
              <a:spcBef>
                <a:spcPts val="0"/>
              </a:spcBef>
              <a:buClr>
                <a:schemeClr val="dk2"/>
              </a:buClr>
              <a:buSzPct val="100000"/>
              <a:buNone/>
              <a:defRPr sz="3600" b="1">
                <a:solidFill>
                  <a:schemeClr val="dk2"/>
                </a:solidFill>
              </a:defRPr>
            </a:lvl9pPr>
          </a:lstStyle>
          <a:p>
            <a:endParaRPr lang="en-US" dirty="0"/>
          </a:p>
        </p:txBody>
      </p:sp>
      <p:cxnSp>
        <p:nvCxnSpPr>
          <p:cNvPr id="33" name="Shape 33"/>
          <p:cNvCxnSpPr/>
          <p:nvPr/>
        </p:nvCxnSpPr>
        <p:spPr>
          <a:xfrm rot="10800000">
            <a:off x="0" y="7075333"/>
            <a:ext cx="12160800" cy="0"/>
          </a:xfrm>
          <a:prstGeom prst="straightConnector1">
            <a:avLst/>
          </a:prstGeom>
          <a:noFill/>
          <a:ln w="9525" cap="flat">
            <a:solidFill>
              <a:srgbClr val="FF0000"/>
            </a:solidFill>
            <a:prstDash val="solid"/>
            <a:round/>
            <a:headEnd type="none" w="lg" len="lg"/>
            <a:tailEnd type="none" w="lg" len="lg"/>
          </a:ln>
        </p:spPr>
      </p:cxnSp>
      <p:sp>
        <p:nvSpPr>
          <p:cNvPr id="8" name="Shape 148"/>
          <p:cNvSpPr txBox="1"/>
          <p:nvPr/>
        </p:nvSpPr>
        <p:spPr>
          <a:xfrm rot="5400000">
            <a:off x="-1076340" y="4860871"/>
            <a:ext cx="2471199" cy="292800"/>
          </a:xfrm>
          <a:prstGeom prst="rect">
            <a:avLst/>
          </a:prstGeom>
          <a:noFill/>
          <a:ln>
            <a:noFill/>
          </a:ln>
        </p:spPr>
        <p:txBody>
          <a:bodyPr lIns="121900" tIns="121900" rIns="121900" bIns="121900" anchor="t" anchorCtr="0">
            <a:noAutofit/>
          </a:bodyPr>
          <a:lstStyle/>
          <a:p>
            <a:pPr marL="0" marR="0" lvl="0" indent="0" algn="l" rtl="0">
              <a:lnSpc>
                <a:spcPct val="100000"/>
              </a:lnSpc>
              <a:spcBef>
                <a:spcPts val="0"/>
              </a:spcBef>
              <a:spcAft>
                <a:spcPts val="0"/>
              </a:spcAft>
              <a:buClr>
                <a:srgbClr val="000000"/>
              </a:buClr>
              <a:buSzPct val="25000"/>
              <a:buFont typeface="Helvetica Neue"/>
              <a:buNone/>
            </a:pPr>
            <a:r>
              <a:rPr lang="en" sz="800" b="0" i="0" u="none" strike="noStrike" cap="none" baseline="0" dirty="0">
                <a:solidFill>
                  <a:schemeClr val="bg2"/>
                </a:solidFill>
                <a:latin typeface="Helvetica Neue"/>
                <a:ea typeface="Helvetica Neue"/>
                <a:cs typeface="Helvetica Neue"/>
                <a:sym typeface="Helvetica Neue"/>
              </a:rPr>
              <a:t>© 201</a:t>
            </a:r>
            <a:r>
              <a:rPr lang="en-US" sz="800" b="0" i="0" u="none" strike="noStrike" cap="none" baseline="0" dirty="0">
                <a:solidFill>
                  <a:schemeClr val="bg2"/>
                </a:solidFill>
                <a:latin typeface="Helvetica Neue"/>
                <a:ea typeface="Helvetica Neue"/>
                <a:cs typeface="Helvetica Neue"/>
                <a:sym typeface="Helvetica Neue"/>
              </a:rPr>
              <a:t>8</a:t>
            </a:r>
            <a:r>
              <a:rPr lang="en" sz="800" dirty="0">
                <a:solidFill>
                  <a:schemeClr val="bg2"/>
                </a:solidFill>
                <a:latin typeface="Helvetica Neue"/>
                <a:ea typeface="Helvetica Neue"/>
                <a:cs typeface="Helvetica Neue"/>
                <a:sym typeface="Helvetica Neue"/>
              </a:rPr>
              <a:t> </a:t>
            </a:r>
            <a:r>
              <a:rPr lang="en" sz="800" b="0" i="0" u="none" strike="noStrike" cap="none" baseline="0" dirty="0">
                <a:solidFill>
                  <a:schemeClr val="bg2"/>
                </a:solidFill>
                <a:latin typeface="Helvetica Neue"/>
                <a:ea typeface="Helvetica Neue"/>
                <a:cs typeface="Helvetica Neue"/>
                <a:sym typeface="Helvetica Neue"/>
              </a:rPr>
              <a:t>DMI </a:t>
            </a:r>
            <a:r>
              <a:rPr lang="en" sz="800" dirty="0">
                <a:solidFill>
                  <a:schemeClr val="bg2"/>
                </a:solidFill>
                <a:latin typeface="Helvetica Neue"/>
                <a:ea typeface="Helvetica Neue"/>
                <a:cs typeface="Helvetica Neue"/>
                <a:sym typeface="Helvetica Neue"/>
              </a:rPr>
              <a:t>CONFIDENTIAL &amp; PROPRIETARY</a:t>
            </a:r>
          </a:p>
          <a:p>
            <a:pPr marL="0" marR="0" lvl="0" indent="0" rtl="0">
              <a:lnSpc>
                <a:spcPct val="100000"/>
              </a:lnSpc>
              <a:spcBef>
                <a:spcPts val="0"/>
              </a:spcBef>
              <a:spcAft>
                <a:spcPts val="0"/>
              </a:spcAft>
              <a:buClr>
                <a:srgbClr val="000000"/>
              </a:buClr>
              <a:buFont typeface="Arial"/>
              <a:buNone/>
            </a:pPr>
            <a:endParaRPr sz="800" b="0" i="0" u="none" strike="noStrike" cap="none" baseline="0" dirty="0">
              <a:solidFill>
                <a:schemeClr val="bg2"/>
              </a:solidFill>
              <a:latin typeface="Helvetica Neue"/>
              <a:ea typeface="Helvetica Neue"/>
              <a:cs typeface="Helvetica Neue"/>
              <a:sym typeface="Helvetica Neue"/>
            </a:endParaRPr>
          </a:p>
        </p:txBody>
      </p:sp>
      <p:sp>
        <p:nvSpPr>
          <p:cNvPr id="4" name="Slide Number Placeholder 3"/>
          <p:cNvSpPr>
            <a:spLocks noGrp="1"/>
          </p:cNvSpPr>
          <p:nvPr>
            <p:ph type="sldNum" sz="quarter" idx="4"/>
          </p:nvPr>
        </p:nvSpPr>
        <p:spPr>
          <a:xfrm>
            <a:off x="12859" y="6488297"/>
            <a:ext cx="804184" cy="366183"/>
          </a:xfrm>
          <a:prstGeom prst="rect">
            <a:avLst/>
          </a:prstGeom>
        </p:spPr>
        <p:txBody>
          <a:bodyPr vert="horz" lIns="91440" tIns="45720" rIns="91440" bIns="45720" rtlCol="0" anchor="ctr"/>
          <a:lstStyle>
            <a:lvl1pPr algn="l">
              <a:defRPr sz="1200">
                <a:solidFill>
                  <a:schemeClr val="bg2"/>
                </a:solidFill>
                <a:latin typeface="Helvetica Neue"/>
                <a:cs typeface="Helvetica Neue"/>
              </a:defRPr>
            </a:lvl1pPr>
          </a:lstStyle>
          <a:p>
            <a:fld id="{61233CA2-E532-4ED3-9C37-D2A1D669B991}" type="slidenum">
              <a:rPr lang="en-US" smtClean="0"/>
              <a:t>‹#›</a:t>
            </a:fld>
            <a:endParaRPr lang="en-US"/>
          </a:p>
        </p:txBody>
      </p:sp>
      <p:pic>
        <p:nvPicPr>
          <p:cNvPr id="9" name="Picture 8"/>
          <p:cNvPicPr>
            <a:picLocks noChangeAspect="1"/>
          </p:cNvPicPr>
          <p:nvPr/>
        </p:nvPicPr>
        <p:blipFill>
          <a:blip r:embed="rId73"/>
          <a:stretch>
            <a:fillRect/>
          </a:stretch>
        </p:blipFill>
        <p:spPr>
          <a:xfrm>
            <a:off x="10689407" y="6209195"/>
            <a:ext cx="1276532" cy="435612"/>
          </a:xfrm>
          <a:prstGeom prst="rect">
            <a:avLst/>
          </a:prstGeom>
        </p:spPr>
      </p:pic>
    </p:spTree>
    <p:extLst>
      <p:ext uri="{BB962C8B-B14F-4D97-AF65-F5344CB8AC3E}">
        <p14:creationId xmlns:p14="http://schemas.microsoft.com/office/powerpoint/2010/main" val="1490057154"/>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716" r:id="rId55"/>
    <p:sldLayoutId id="2147483717" r:id="rId56"/>
    <p:sldLayoutId id="2147483718" r:id="rId57"/>
    <p:sldLayoutId id="2147483719" r:id="rId58"/>
    <p:sldLayoutId id="2147483720" r:id="rId59"/>
    <p:sldLayoutId id="2147483721" r:id="rId60"/>
    <p:sldLayoutId id="2147483722" r:id="rId61"/>
    <p:sldLayoutId id="2147483723" r:id="rId62"/>
    <p:sldLayoutId id="2147483724" r:id="rId63"/>
    <p:sldLayoutId id="2147483725" r:id="rId64"/>
    <p:sldLayoutId id="2147483726" r:id="rId65"/>
    <p:sldLayoutId id="2147483727" r:id="rId66"/>
    <p:sldLayoutId id="2147483728" r:id="rId67"/>
    <p:sldLayoutId id="2147483729" r:id="rId68"/>
    <p:sldLayoutId id="2147483730" r:id="rId69"/>
    <p:sldLayoutId id="2147483731" r:id="rId70"/>
    <p:sldLayoutId id="2147483732" r:id="rId71"/>
  </p:sldLayoutIdLst>
  <p:txStyles>
    <p:title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0" i="0" u="none" strike="noStrike" cap="all" baseline="0">
          <a:solidFill>
            <a:srgbClr val="000000"/>
          </a:solidFill>
          <a:latin typeface="Arial"/>
          <a:ea typeface="Arial"/>
          <a:cs typeface="Arial"/>
          <a:sym typeface="Arial"/>
          <a:rtl val="0"/>
        </a:defRPr>
      </a:lvl1pPr>
      <a:lvl2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a:lvl2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a:lvl2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9.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7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70.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70.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7.xml"/><Relationship Id="rId1" Type="http://schemas.openxmlformats.org/officeDocument/2006/relationships/slideLayout" Target="../slideLayouts/slideLayout7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ACCE9-E60A-4D56-8671-B70982566A22}"/>
              </a:ext>
            </a:extLst>
          </p:cNvPr>
          <p:cNvSpPr>
            <a:spLocks noGrp="1"/>
          </p:cNvSpPr>
          <p:nvPr>
            <p:ph type="ctrTitle"/>
          </p:nvPr>
        </p:nvSpPr>
        <p:spPr/>
        <p:txBody>
          <a:bodyPr/>
          <a:lstStyle/>
          <a:p>
            <a:r>
              <a:rPr lang="en-US" dirty="0"/>
              <a:t>Facilitating Workshops</a:t>
            </a:r>
          </a:p>
        </p:txBody>
      </p:sp>
      <p:sp>
        <p:nvSpPr>
          <p:cNvPr id="3" name="Subtitle 2">
            <a:extLst>
              <a:ext uri="{FF2B5EF4-FFF2-40B4-BE49-F238E27FC236}">
                <a16:creationId xmlns:a16="http://schemas.microsoft.com/office/drawing/2014/main" id="{166E5CDE-3D5E-4543-AEE2-5D15523C7947}"/>
              </a:ext>
            </a:extLst>
          </p:cNvPr>
          <p:cNvSpPr>
            <a:spLocks noGrp="1"/>
          </p:cNvSpPr>
          <p:nvPr>
            <p:ph type="subTitle" idx="1"/>
          </p:nvPr>
        </p:nvSpPr>
        <p:spPr/>
        <p:txBody>
          <a:bodyPr/>
          <a:lstStyle/>
          <a:p>
            <a:r>
              <a:rPr lang="en-US" dirty="0"/>
              <a:t>IIBA February Presentation</a:t>
            </a:r>
          </a:p>
        </p:txBody>
      </p:sp>
    </p:spTree>
    <p:extLst>
      <p:ext uri="{BB962C8B-B14F-4D97-AF65-F5344CB8AC3E}">
        <p14:creationId xmlns:p14="http://schemas.microsoft.com/office/powerpoint/2010/main" val="217582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General Structure</a:t>
            </a:r>
          </a:p>
        </p:txBody>
      </p:sp>
      <p:sp>
        <p:nvSpPr>
          <p:cNvPr id="5" name="Rectangle 4">
            <a:extLst>
              <a:ext uri="{FF2B5EF4-FFF2-40B4-BE49-F238E27FC236}">
                <a16:creationId xmlns:a16="http://schemas.microsoft.com/office/drawing/2014/main" id="{8C2EE668-10C7-4A06-A810-ECC448429F4F}"/>
              </a:ext>
            </a:extLst>
          </p:cNvPr>
          <p:cNvSpPr/>
          <p:nvPr/>
        </p:nvSpPr>
        <p:spPr>
          <a:xfrm>
            <a:off x="1120723" y="2868930"/>
            <a:ext cx="1743075" cy="49720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675A57F9-B3CE-4E2B-BA2E-64DB8AD7CA80}"/>
              </a:ext>
            </a:extLst>
          </p:cNvPr>
          <p:cNvSpPr/>
          <p:nvPr/>
        </p:nvSpPr>
        <p:spPr>
          <a:xfrm rot="16200000">
            <a:off x="3103828" y="2137508"/>
            <a:ext cx="2280285" cy="196576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874BB471-743C-4282-A87B-302E11707C9B}"/>
              </a:ext>
            </a:extLst>
          </p:cNvPr>
          <p:cNvSpPr/>
          <p:nvPr/>
        </p:nvSpPr>
        <p:spPr>
          <a:xfrm rot="5400000">
            <a:off x="7807273" y="2137508"/>
            <a:ext cx="2280285" cy="196576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9DDBA86-7F40-4621-9585-A4200AA0FDEE}"/>
              </a:ext>
            </a:extLst>
          </p:cNvPr>
          <p:cNvSpPr/>
          <p:nvPr/>
        </p:nvSpPr>
        <p:spPr>
          <a:xfrm>
            <a:off x="10285096" y="2601752"/>
            <a:ext cx="1027746" cy="10277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D4FA804-6FD4-4BD3-8172-A8CC5C2DA151}"/>
              </a:ext>
            </a:extLst>
          </p:cNvPr>
          <p:cNvSpPr/>
          <p:nvPr/>
        </p:nvSpPr>
        <p:spPr>
          <a:xfrm>
            <a:off x="5544133" y="1980246"/>
            <a:ext cx="2097405" cy="228028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2A7DAAB-0A89-463A-976D-97B706D7492E}"/>
              </a:ext>
            </a:extLst>
          </p:cNvPr>
          <p:cNvSpPr txBox="1"/>
          <p:nvPr/>
        </p:nvSpPr>
        <p:spPr>
          <a:xfrm>
            <a:off x="1172157" y="2961737"/>
            <a:ext cx="1640205" cy="307777"/>
          </a:xfrm>
          <a:prstGeom prst="rect">
            <a:avLst/>
          </a:prstGeom>
          <a:noFill/>
        </p:spPr>
        <p:txBody>
          <a:bodyPr wrap="square" rtlCol="0">
            <a:spAutoFit/>
          </a:bodyPr>
          <a:lstStyle/>
          <a:p>
            <a:pPr algn="ctr"/>
            <a:r>
              <a:rPr lang="en-US" dirty="0">
                <a:solidFill>
                  <a:schemeClr val="bg1"/>
                </a:solidFill>
                <a:latin typeface="Raleway"/>
                <a:cs typeface="Raleway"/>
              </a:rPr>
              <a:t>Grounding</a:t>
            </a:r>
          </a:p>
        </p:txBody>
      </p:sp>
      <p:sp>
        <p:nvSpPr>
          <p:cNvPr id="13" name="TextBox 12">
            <a:extLst>
              <a:ext uri="{FF2B5EF4-FFF2-40B4-BE49-F238E27FC236}">
                <a16:creationId xmlns:a16="http://schemas.microsoft.com/office/drawing/2014/main" id="{3CAF21A0-AFB5-4AE3-AEF2-67CC9C38400B}"/>
              </a:ext>
            </a:extLst>
          </p:cNvPr>
          <p:cNvSpPr txBox="1"/>
          <p:nvPr/>
        </p:nvSpPr>
        <p:spPr>
          <a:xfrm>
            <a:off x="3545263" y="2961737"/>
            <a:ext cx="1640205" cy="307777"/>
          </a:xfrm>
          <a:prstGeom prst="rect">
            <a:avLst/>
          </a:prstGeom>
          <a:noFill/>
        </p:spPr>
        <p:txBody>
          <a:bodyPr wrap="square" rtlCol="0">
            <a:spAutoFit/>
          </a:bodyPr>
          <a:lstStyle/>
          <a:p>
            <a:pPr algn="ctr"/>
            <a:r>
              <a:rPr lang="en-US" dirty="0">
                <a:solidFill>
                  <a:schemeClr val="tx1"/>
                </a:solidFill>
                <a:latin typeface="Raleway"/>
                <a:cs typeface="Raleway"/>
              </a:rPr>
              <a:t>Diverging</a:t>
            </a:r>
          </a:p>
        </p:txBody>
      </p:sp>
      <p:sp>
        <p:nvSpPr>
          <p:cNvPr id="14" name="TextBox 13">
            <a:extLst>
              <a:ext uri="{FF2B5EF4-FFF2-40B4-BE49-F238E27FC236}">
                <a16:creationId xmlns:a16="http://schemas.microsoft.com/office/drawing/2014/main" id="{A12F3D51-F813-44D2-8DD4-AFB6345F5641}"/>
              </a:ext>
            </a:extLst>
          </p:cNvPr>
          <p:cNvSpPr txBox="1"/>
          <p:nvPr/>
        </p:nvSpPr>
        <p:spPr>
          <a:xfrm>
            <a:off x="5775590" y="2961737"/>
            <a:ext cx="1640205" cy="307777"/>
          </a:xfrm>
          <a:prstGeom prst="rect">
            <a:avLst/>
          </a:prstGeom>
          <a:noFill/>
        </p:spPr>
        <p:txBody>
          <a:bodyPr wrap="square" rtlCol="0">
            <a:spAutoFit/>
          </a:bodyPr>
          <a:lstStyle/>
          <a:p>
            <a:pPr algn="ctr"/>
            <a:r>
              <a:rPr lang="en-US" dirty="0">
                <a:solidFill>
                  <a:schemeClr val="tx1"/>
                </a:solidFill>
                <a:latin typeface="Raleway"/>
                <a:cs typeface="Raleway"/>
              </a:rPr>
              <a:t>Emerging</a:t>
            </a:r>
          </a:p>
        </p:txBody>
      </p:sp>
      <p:sp>
        <p:nvSpPr>
          <p:cNvPr id="15" name="TextBox 14">
            <a:extLst>
              <a:ext uri="{FF2B5EF4-FFF2-40B4-BE49-F238E27FC236}">
                <a16:creationId xmlns:a16="http://schemas.microsoft.com/office/drawing/2014/main" id="{A11EA37B-80D1-4E17-BA92-FBE5B91E681F}"/>
              </a:ext>
            </a:extLst>
          </p:cNvPr>
          <p:cNvSpPr txBox="1"/>
          <p:nvPr/>
        </p:nvSpPr>
        <p:spPr>
          <a:xfrm>
            <a:off x="8010155" y="2961737"/>
            <a:ext cx="1640205" cy="307777"/>
          </a:xfrm>
          <a:prstGeom prst="rect">
            <a:avLst/>
          </a:prstGeom>
          <a:noFill/>
        </p:spPr>
        <p:txBody>
          <a:bodyPr wrap="square" rtlCol="0">
            <a:spAutoFit/>
          </a:bodyPr>
          <a:lstStyle/>
          <a:p>
            <a:pPr algn="ctr"/>
            <a:r>
              <a:rPr lang="en-US" dirty="0">
                <a:solidFill>
                  <a:schemeClr val="tx1"/>
                </a:solidFill>
                <a:latin typeface="Raleway"/>
                <a:cs typeface="Raleway"/>
              </a:rPr>
              <a:t>Converging</a:t>
            </a:r>
          </a:p>
        </p:txBody>
      </p:sp>
      <p:sp>
        <p:nvSpPr>
          <p:cNvPr id="16" name="TextBox 15">
            <a:extLst>
              <a:ext uri="{FF2B5EF4-FFF2-40B4-BE49-F238E27FC236}">
                <a16:creationId xmlns:a16="http://schemas.microsoft.com/office/drawing/2014/main" id="{ED388C44-5B75-4ED2-80AA-12AF19D1B826}"/>
              </a:ext>
            </a:extLst>
          </p:cNvPr>
          <p:cNvSpPr txBox="1"/>
          <p:nvPr/>
        </p:nvSpPr>
        <p:spPr>
          <a:xfrm>
            <a:off x="9975918" y="2961736"/>
            <a:ext cx="1640205" cy="307777"/>
          </a:xfrm>
          <a:prstGeom prst="rect">
            <a:avLst/>
          </a:prstGeom>
          <a:noFill/>
        </p:spPr>
        <p:txBody>
          <a:bodyPr wrap="square" rtlCol="0">
            <a:spAutoFit/>
          </a:bodyPr>
          <a:lstStyle/>
          <a:p>
            <a:pPr algn="ctr"/>
            <a:r>
              <a:rPr lang="en-US" dirty="0">
                <a:solidFill>
                  <a:schemeClr val="bg1"/>
                </a:solidFill>
                <a:latin typeface="Raleway"/>
                <a:cs typeface="Raleway"/>
              </a:rPr>
              <a:t>Target</a:t>
            </a:r>
          </a:p>
        </p:txBody>
      </p:sp>
    </p:spTree>
    <p:extLst>
      <p:ext uri="{BB962C8B-B14F-4D97-AF65-F5344CB8AC3E}">
        <p14:creationId xmlns:p14="http://schemas.microsoft.com/office/powerpoint/2010/main" val="705530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General Structure</a:t>
            </a:r>
          </a:p>
        </p:txBody>
      </p:sp>
      <p:sp>
        <p:nvSpPr>
          <p:cNvPr id="5" name="Rectangle 4">
            <a:extLst>
              <a:ext uri="{FF2B5EF4-FFF2-40B4-BE49-F238E27FC236}">
                <a16:creationId xmlns:a16="http://schemas.microsoft.com/office/drawing/2014/main" id="{36A82158-4C8A-473A-B144-9E2D8D79DACA}"/>
              </a:ext>
            </a:extLst>
          </p:cNvPr>
          <p:cNvSpPr/>
          <p:nvPr/>
        </p:nvSpPr>
        <p:spPr>
          <a:xfrm>
            <a:off x="1120723" y="2868930"/>
            <a:ext cx="1743075" cy="49720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B08CEB0B-E6FA-4573-891F-3CE7867E5F0F}"/>
              </a:ext>
            </a:extLst>
          </p:cNvPr>
          <p:cNvSpPr/>
          <p:nvPr/>
        </p:nvSpPr>
        <p:spPr>
          <a:xfrm rot="16200000">
            <a:off x="3103828" y="2137508"/>
            <a:ext cx="2280285" cy="1965763"/>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4F86964D-7F66-4177-A863-42A1C00FF516}"/>
              </a:ext>
            </a:extLst>
          </p:cNvPr>
          <p:cNvSpPr/>
          <p:nvPr/>
        </p:nvSpPr>
        <p:spPr>
          <a:xfrm rot="5400000">
            <a:off x="7807273" y="2137508"/>
            <a:ext cx="2280285" cy="196576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E3853F0-D6E3-442F-97F8-DD784B2E8231}"/>
              </a:ext>
            </a:extLst>
          </p:cNvPr>
          <p:cNvSpPr/>
          <p:nvPr/>
        </p:nvSpPr>
        <p:spPr>
          <a:xfrm>
            <a:off x="10285096" y="2601752"/>
            <a:ext cx="1027746" cy="10277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31CF23F-168A-4718-A724-021811EA347A}"/>
              </a:ext>
            </a:extLst>
          </p:cNvPr>
          <p:cNvSpPr/>
          <p:nvPr/>
        </p:nvSpPr>
        <p:spPr>
          <a:xfrm>
            <a:off x="5544133" y="1980246"/>
            <a:ext cx="2097405" cy="228028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6DA8FC8-3475-4881-B170-12A4E5C0542F}"/>
              </a:ext>
            </a:extLst>
          </p:cNvPr>
          <p:cNvSpPr txBox="1"/>
          <p:nvPr/>
        </p:nvSpPr>
        <p:spPr>
          <a:xfrm>
            <a:off x="1172157" y="2961737"/>
            <a:ext cx="1640205" cy="307777"/>
          </a:xfrm>
          <a:prstGeom prst="rect">
            <a:avLst/>
          </a:prstGeom>
          <a:noFill/>
        </p:spPr>
        <p:txBody>
          <a:bodyPr wrap="square" rtlCol="0">
            <a:spAutoFit/>
          </a:bodyPr>
          <a:lstStyle/>
          <a:p>
            <a:pPr algn="ctr"/>
            <a:r>
              <a:rPr lang="en-US" dirty="0">
                <a:solidFill>
                  <a:schemeClr val="tx1"/>
                </a:solidFill>
                <a:latin typeface="Raleway"/>
                <a:cs typeface="Raleway"/>
              </a:rPr>
              <a:t>Grounding</a:t>
            </a:r>
          </a:p>
        </p:txBody>
      </p:sp>
      <p:sp>
        <p:nvSpPr>
          <p:cNvPr id="13" name="TextBox 12">
            <a:extLst>
              <a:ext uri="{FF2B5EF4-FFF2-40B4-BE49-F238E27FC236}">
                <a16:creationId xmlns:a16="http://schemas.microsoft.com/office/drawing/2014/main" id="{CD376425-DC18-481C-BC25-42D0ECEE5E9F}"/>
              </a:ext>
            </a:extLst>
          </p:cNvPr>
          <p:cNvSpPr txBox="1"/>
          <p:nvPr/>
        </p:nvSpPr>
        <p:spPr>
          <a:xfrm>
            <a:off x="3545263" y="2961737"/>
            <a:ext cx="1640205" cy="307777"/>
          </a:xfrm>
          <a:prstGeom prst="rect">
            <a:avLst/>
          </a:prstGeom>
          <a:noFill/>
        </p:spPr>
        <p:txBody>
          <a:bodyPr wrap="square" rtlCol="0">
            <a:spAutoFit/>
          </a:bodyPr>
          <a:lstStyle/>
          <a:p>
            <a:pPr algn="ctr"/>
            <a:r>
              <a:rPr lang="en-US" dirty="0">
                <a:solidFill>
                  <a:schemeClr val="bg1"/>
                </a:solidFill>
                <a:latin typeface="Raleway"/>
                <a:cs typeface="Raleway"/>
              </a:rPr>
              <a:t>Diverging</a:t>
            </a:r>
          </a:p>
        </p:txBody>
      </p:sp>
      <p:sp>
        <p:nvSpPr>
          <p:cNvPr id="14" name="TextBox 13">
            <a:extLst>
              <a:ext uri="{FF2B5EF4-FFF2-40B4-BE49-F238E27FC236}">
                <a16:creationId xmlns:a16="http://schemas.microsoft.com/office/drawing/2014/main" id="{D4A7FA32-1385-4D9A-8D3F-65DE0E030F46}"/>
              </a:ext>
            </a:extLst>
          </p:cNvPr>
          <p:cNvSpPr txBox="1"/>
          <p:nvPr/>
        </p:nvSpPr>
        <p:spPr>
          <a:xfrm>
            <a:off x="5775590" y="2961737"/>
            <a:ext cx="1640205" cy="307777"/>
          </a:xfrm>
          <a:prstGeom prst="rect">
            <a:avLst/>
          </a:prstGeom>
          <a:noFill/>
        </p:spPr>
        <p:txBody>
          <a:bodyPr wrap="square" rtlCol="0">
            <a:spAutoFit/>
          </a:bodyPr>
          <a:lstStyle/>
          <a:p>
            <a:pPr algn="ctr"/>
            <a:r>
              <a:rPr lang="en-US" dirty="0">
                <a:solidFill>
                  <a:schemeClr val="tx1"/>
                </a:solidFill>
                <a:latin typeface="Raleway"/>
                <a:cs typeface="Raleway"/>
              </a:rPr>
              <a:t>Emerging</a:t>
            </a:r>
          </a:p>
        </p:txBody>
      </p:sp>
      <p:sp>
        <p:nvSpPr>
          <p:cNvPr id="15" name="TextBox 14">
            <a:extLst>
              <a:ext uri="{FF2B5EF4-FFF2-40B4-BE49-F238E27FC236}">
                <a16:creationId xmlns:a16="http://schemas.microsoft.com/office/drawing/2014/main" id="{1880F983-7084-4DDF-B1BF-20F94B2BFB49}"/>
              </a:ext>
            </a:extLst>
          </p:cNvPr>
          <p:cNvSpPr txBox="1"/>
          <p:nvPr/>
        </p:nvSpPr>
        <p:spPr>
          <a:xfrm>
            <a:off x="8010155" y="2961737"/>
            <a:ext cx="1640205" cy="307777"/>
          </a:xfrm>
          <a:prstGeom prst="rect">
            <a:avLst/>
          </a:prstGeom>
          <a:noFill/>
        </p:spPr>
        <p:txBody>
          <a:bodyPr wrap="square" rtlCol="0">
            <a:spAutoFit/>
          </a:bodyPr>
          <a:lstStyle/>
          <a:p>
            <a:pPr algn="ctr"/>
            <a:r>
              <a:rPr lang="en-US" dirty="0">
                <a:solidFill>
                  <a:schemeClr val="tx1"/>
                </a:solidFill>
                <a:latin typeface="Raleway"/>
                <a:cs typeface="Raleway"/>
              </a:rPr>
              <a:t>Converging</a:t>
            </a:r>
          </a:p>
        </p:txBody>
      </p:sp>
      <p:sp>
        <p:nvSpPr>
          <p:cNvPr id="16" name="TextBox 15">
            <a:extLst>
              <a:ext uri="{FF2B5EF4-FFF2-40B4-BE49-F238E27FC236}">
                <a16:creationId xmlns:a16="http://schemas.microsoft.com/office/drawing/2014/main" id="{A977E438-1807-4F44-88F4-3C9DDAAA413B}"/>
              </a:ext>
            </a:extLst>
          </p:cNvPr>
          <p:cNvSpPr txBox="1"/>
          <p:nvPr/>
        </p:nvSpPr>
        <p:spPr>
          <a:xfrm>
            <a:off x="9975918" y="2961736"/>
            <a:ext cx="1640205" cy="307777"/>
          </a:xfrm>
          <a:prstGeom prst="rect">
            <a:avLst/>
          </a:prstGeom>
          <a:noFill/>
        </p:spPr>
        <p:txBody>
          <a:bodyPr wrap="square" rtlCol="0">
            <a:spAutoFit/>
          </a:bodyPr>
          <a:lstStyle/>
          <a:p>
            <a:pPr algn="ctr"/>
            <a:r>
              <a:rPr lang="en-US" dirty="0">
                <a:solidFill>
                  <a:schemeClr val="bg1"/>
                </a:solidFill>
                <a:latin typeface="Raleway"/>
                <a:cs typeface="Raleway"/>
              </a:rPr>
              <a:t>Target</a:t>
            </a:r>
          </a:p>
        </p:txBody>
      </p:sp>
    </p:spTree>
    <p:extLst>
      <p:ext uri="{BB962C8B-B14F-4D97-AF65-F5344CB8AC3E}">
        <p14:creationId xmlns:p14="http://schemas.microsoft.com/office/powerpoint/2010/main" val="2161091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General Structure</a:t>
            </a:r>
          </a:p>
        </p:txBody>
      </p:sp>
      <p:sp>
        <p:nvSpPr>
          <p:cNvPr id="5" name="Rectangle 4">
            <a:extLst>
              <a:ext uri="{FF2B5EF4-FFF2-40B4-BE49-F238E27FC236}">
                <a16:creationId xmlns:a16="http://schemas.microsoft.com/office/drawing/2014/main" id="{13ABE857-3DDD-4527-9E22-60ED48A08B77}"/>
              </a:ext>
            </a:extLst>
          </p:cNvPr>
          <p:cNvSpPr/>
          <p:nvPr/>
        </p:nvSpPr>
        <p:spPr>
          <a:xfrm>
            <a:off x="1120723" y="2868930"/>
            <a:ext cx="1743075" cy="49720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8CB5CDEB-18B8-4791-9737-02A975E3DFF0}"/>
              </a:ext>
            </a:extLst>
          </p:cNvPr>
          <p:cNvSpPr/>
          <p:nvPr/>
        </p:nvSpPr>
        <p:spPr>
          <a:xfrm rot="16200000">
            <a:off x="3103828" y="2137508"/>
            <a:ext cx="2280285" cy="196576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21FC9C3E-8600-45F4-B857-720ED9D37B25}"/>
              </a:ext>
            </a:extLst>
          </p:cNvPr>
          <p:cNvSpPr/>
          <p:nvPr/>
        </p:nvSpPr>
        <p:spPr>
          <a:xfrm rot="5400000">
            <a:off x="7807273" y="2137508"/>
            <a:ext cx="2280285" cy="196576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40CE9AA-988A-42B1-882B-4369F1C9BF88}"/>
              </a:ext>
            </a:extLst>
          </p:cNvPr>
          <p:cNvSpPr/>
          <p:nvPr/>
        </p:nvSpPr>
        <p:spPr>
          <a:xfrm>
            <a:off x="10285096" y="2601752"/>
            <a:ext cx="1027746" cy="10277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3888B1A-BA6F-489B-8EE0-E3DD77462AA4}"/>
              </a:ext>
            </a:extLst>
          </p:cNvPr>
          <p:cNvSpPr/>
          <p:nvPr/>
        </p:nvSpPr>
        <p:spPr>
          <a:xfrm>
            <a:off x="5544133" y="1980246"/>
            <a:ext cx="2097405" cy="228028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0318368-BE76-46E3-8EFD-509B8E73CED1}"/>
              </a:ext>
            </a:extLst>
          </p:cNvPr>
          <p:cNvSpPr txBox="1"/>
          <p:nvPr/>
        </p:nvSpPr>
        <p:spPr>
          <a:xfrm>
            <a:off x="1172157" y="2961737"/>
            <a:ext cx="1640205" cy="307777"/>
          </a:xfrm>
          <a:prstGeom prst="rect">
            <a:avLst/>
          </a:prstGeom>
          <a:noFill/>
        </p:spPr>
        <p:txBody>
          <a:bodyPr wrap="square" rtlCol="0">
            <a:spAutoFit/>
          </a:bodyPr>
          <a:lstStyle/>
          <a:p>
            <a:pPr algn="ctr"/>
            <a:r>
              <a:rPr lang="en-US" dirty="0">
                <a:solidFill>
                  <a:schemeClr val="tx1"/>
                </a:solidFill>
                <a:latin typeface="Raleway"/>
                <a:cs typeface="Raleway"/>
              </a:rPr>
              <a:t>Grounding</a:t>
            </a:r>
          </a:p>
        </p:txBody>
      </p:sp>
      <p:sp>
        <p:nvSpPr>
          <p:cNvPr id="13" name="TextBox 12">
            <a:extLst>
              <a:ext uri="{FF2B5EF4-FFF2-40B4-BE49-F238E27FC236}">
                <a16:creationId xmlns:a16="http://schemas.microsoft.com/office/drawing/2014/main" id="{C7FFDB21-F28D-46A0-B3BB-D5EFE6D18248}"/>
              </a:ext>
            </a:extLst>
          </p:cNvPr>
          <p:cNvSpPr txBox="1"/>
          <p:nvPr/>
        </p:nvSpPr>
        <p:spPr>
          <a:xfrm>
            <a:off x="3545263" y="2961737"/>
            <a:ext cx="1640205" cy="307777"/>
          </a:xfrm>
          <a:prstGeom prst="rect">
            <a:avLst/>
          </a:prstGeom>
          <a:noFill/>
        </p:spPr>
        <p:txBody>
          <a:bodyPr wrap="square" rtlCol="0">
            <a:spAutoFit/>
          </a:bodyPr>
          <a:lstStyle/>
          <a:p>
            <a:pPr algn="ctr"/>
            <a:r>
              <a:rPr lang="en-US" dirty="0">
                <a:solidFill>
                  <a:schemeClr val="tx1"/>
                </a:solidFill>
                <a:latin typeface="Raleway"/>
                <a:cs typeface="Raleway"/>
              </a:rPr>
              <a:t>Diverging</a:t>
            </a:r>
          </a:p>
        </p:txBody>
      </p:sp>
      <p:sp>
        <p:nvSpPr>
          <p:cNvPr id="14" name="TextBox 13">
            <a:extLst>
              <a:ext uri="{FF2B5EF4-FFF2-40B4-BE49-F238E27FC236}">
                <a16:creationId xmlns:a16="http://schemas.microsoft.com/office/drawing/2014/main" id="{171C7B17-7227-4F62-9659-3447A78CC77F}"/>
              </a:ext>
            </a:extLst>
          </p:cNvPr>
          <p:cNvSpPr txBox="1"/>
          <p:nvPr/>
        </p:nvSpPr>
        <p:spPr>
          <a:xfrm>
            <a:off x="5775590" y="2961737"/>
            <a:ext cx="1640205" cy="307777"/>
          </a:xfrm>
          <a:prstGeom prst="rect">
            <a:avLst/>
          </a:prstGeom>
          <a:noFill/>
        </p:spPr>
        <p:txBody>
          <a:bodyPr wrap="square" rtlCol="0">
            <a:spAutoFit/>
          </a:bodyPr>
          <a:lstStyle/>
          <a:p>
            <a:pPr algn="ctr"/>
            <a:r>
              <a:rPr lang="en-US" dirty="0">
                <a:solidFill>
                  <a:schemeClr val="bg1"/>
                </a:solidFill>
                <a:latin typeface="Raleway"/>
                <a:cs typeface="Raleway"/>
              </a:rPr>
              <a:t>Emerging</a:t>
            </a:r>
          </a:p>
        </p:txBody>
      </p:sp>
      <p:sp>
        <p:nvSpPr>
          <p:cNvPr id="15" name="TextBox 14">
            <a:extLst>
              <a:ext uri="{FF2B5EF4-FFF2-40B4-BE49-F238E27FC236}">
                <a16:creationId xmlns:a16="http://schemas.microsoft.com/office/drawing/2014/main" id="{D9A13591-70D7-47E7-974A-67CCBD5C05E5}"/>
              </a:ext>
            </a:extLst>
          </p:cNvPr>
          <p:cNvSpPr txBox="1"/>
          <p:nvPr/>
        </p:nvSpPr>
        <p:spPr>
          <a:xfrm>
            <a:off x="8010155" y="2961737"/>
            <a:ext cx="1640205" cy="307777"/>
          </a:xfrm>
          <a:prstGeom prst="rect">
            <a:avLst/>
          </a:prstGeom>
          <a:noFill/>
        </p:spPr>
        <p:txBody>
          <a:bodyPr wrap="square" rtlCol="0">
            <a:spAutoFit/>
          </a:bodyPr>
          <a:lstStyle/>
          <a:p>
            <a:pPr algn="ctr"/>
            <a:r>
              <a:rPr lang="en-US" dirty="0">
                <a:solidFill>
                  <a:schemeClr val="tx1"/>
                </a:solidFill>
                <a:latin typeface="Raleway"/>
                <a:cs typeface="Raleway"/>
              </a:rPr>
              <a:t>Converging</a:t>
            </a:r>
          </a:p>
        </p:txBody>
      </p:sp>
      <p:sp>
        <p:nvSpPr>
          <p:cNvPr id="16" name="TextBox 15">
            <a:extLst>
              <a:ext uri="{FF2B5EF4-FFF2-40B4-BE49-F238E27FC236}">
                <a16:creationId xmlns:a16="http://schemas.microsoft.com/office/drawing/2014/main" id="{D8D26283-B5E2-42DA-B3E0-F6B51D52AD1D}"/>
              </a:ext>
            </a:extLst>
          </p:cNvPr>
          <p:cNvSpPr txBox="1"/>
          <p:nvPr/>
        </p:nvSpPr>
        <p:spPr>
          <a:xfrm>
            <a:off x="9975918" y="2961736"/>
            <a:ext cx="1640205" cy="307777"/>
          </a:xfrm>
          <a:prstGeom prst="rect">
            <a:avLst/>
          </a:prstGeom>
          <a:noFill/>
        </p:spPr>
        <p:txBody>
          <a:bodyPr wrap="square" rtlCol="0">
            <a:spAutoFit/>
          </a:bodyPr>
          <a:lstStyle/>
          <a:p>
            <a:pPr algn="ctr"/>
            <a:r>
              <a:rPr lang="en-US" dirty="0">
                <a:solidFill>
                  <a:schemeClr val="bg1"/>
                </a:solidFill>
                <a:latin typeface="Raleway"/>
                <a:cs typeface="Raleway"/>
              </a:rPr>
              <a:t>Target</a:t>
            </a:r>
          </a:p>
        </p:txBody>
      </p:sp>
    </p:spTree>
    <p:extLst>
      <p:ext uri="{BB962C8B-B14F-4D97-AF65-F5344CB8AC3E}">
        <p14:creationId xmlns:p14="http://schemas.microsoft.com/office/powerpoint/2010/main" val="4177529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General Structure</a:t>
            </a:r>
          </a:p>
        </p:txBody>
      </p:sp>
      <p:sp>
        <p:nvSpPr>
          <p:cNvPr id="5" name="Rectangle 4">
            <a:extLst>
              <a:ext uri="{FF2B5EF4-FFF2-40B4-BE49-F238E27FC236}">
                <a16:creationId xmlns:a16="http://schemas.microsoft.com/office/drawing/2014/main" id="{69CF90BD-1E71-4661-A511-029B160C5B0E}"/>
              </a:ext>
            </a:extLst>
          </p:cNvPr>
          <p:cNvSpPr/>
          <p:nvPr/>
        </p:nvSpPr>
        <p:spPr>
          <a:xfrm>
            <a:off x="1120723" y="2868930"/>
            <a:ext cx="1743075" cy="49720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CF98DBBF-6624-4C1A-B933-577509A2C7E0}"/>
              </a:ext>
            </a:extLst>
          </p:cNvPr>
          <p:cNvSpPr/>
          <p:nvPr/>
        </p:nvSpPr>
        <p:spPr>
          <a:xfrm rot="16200000">
            <a:off x="3103828" y="2137508"/>
            <a:ext cx="2280285" cy="196576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61D93E02-1140-4EF7-B3F9-7398835DBF8C}"/>
              </a:ext>
            </a:extLst>
          </p:cNvPr>
          <p:cNvSpPr/>
          <p:nvPr/>
        </p:nvSpPr>
        <p:spPr>
          <a:xfrm rot="5400000">
            <a:off x="7807273" y="2137508"/>
            <a:ext cx="2280285" cy="1965763"/>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1472DDD-67DB-43BE-83D7-8DC42B7EA556}"/>
              </a:ext>
            </a:extLst>
          </p:cNvPr>
          <p:cNvSpPr/>
          <p:nvPr/>
        </p:nvSpPr>
        <p:spPr>
          <a:xfrm>
            <a:off x="10285096" y="2601752"/>
            <a:ext cx="1027746" cy="10277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4414ED7-9A43-4AE0-999A-CD36520019BF}"/>
              </a:ext>
            </a:extLst>
          </p:cNvPr>
          <p:cNvSpPr/>
          <p:nvPr/>
        </p:nvSpPr>
        <p:spPr>
          <a:xfrm>
            <a:off x="5544133" y="1980246"/>
            <a:ext cx="2097405" cy="228028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61B03DD-522E-4EC8-BDF9-4C0DC14D0493}"/>
              </a:ext>
            </a:extLst>
          </p:cNvPr>
          <p:cNvSpPr txBox="1"/>
          <p:nvPr/>
        </p:nvSpPr>
        <p:spPr>
          <a:xfrm>
            <a:off x="1172157" y="2961737"/>
            <a:ext cx="1640205" cy="307777"/>
          </a:xfrm>
          <a:prstGeom prst="rect">
            <a:avLst/>
          </a:prstGeom>
          <a:noFill/>
        </p:spPr>
        <p:txBody>
          <a:bodyPr wrap="square" rtlCol="0">
            <a:spAutoFit/>
          </a:bodyPr>
          <a:lstStyle/>
          <a:p>
            <a:pPr algn="ctr"/>
            <a:r>
              <a:rPr lang="en-US" dirty="0">
                <a:solidFill>
                  <a:schemeClr val="tx1"/>
                </a:solidFill>
                <a:latin typeface="Raleway"/>
                <a:cs typeface="Raleway"/>
              </a:rPr>
              <a:t>Grounding</a:t>
            </a:r>
          </a:p>
        </p:txBody>
      </p:sp>
      <p:sp>
        <p:nvSpPr>
          <p:cNvPr id="13" name="TextBox 12">
            <a:extLst>
              <a:ext uri="{FF2B5EF4-FFF2-40B4-BE49-F238E27FC236}">
                <a16:creationId xmlns:a16="http://schemas.microsoft.com/office/drawing/2014/main" id="{58D8A61B-6368-4157-AD49-910412B9D5A2}"/>
              </a:ext>
            </a:extLst>
          </p:cNvPr>
          <p:cNvSpPr txBox="1"/>
          <p:nvPr/>
        </p:nvSpPr>
        <p:spPr>
          <a:xfrm>
            <a:off x="3545263" y="2961737"/>
            <a:ext cx="1640205" cy="307777"/>
          </a:xfrm>
          <a:prstGeom prst="rect">
            <a:avLst/>
          </a:prstGeom>
          <a:noFill/>
        </p:spPr>
        <p:txBody>
          <a:bodyPr wrap="square" rtlCol="0">
            <a:spAutoFit/>
          </a:bodyPr>
          <a:lstStyle/>
          <a:p>
            <a:pPr algn="ctr"/>
            <a:r>
              <a:rPr lang="en-US" dirty="0">
                <a:solidFill>
                  <a:schemeClr val="tx1"/>
                </a:solidFill>
                <a:latin typeface="Raleway"/>
                <a:cs typeface="Raleway"/>
              </a:rPr>
              <a:t>Diverging</a:t>
            </a:r>
          </a:p>
        </p:txBody>
      </p:sp>
      <p:sp>
        <p:nvSpPr>
          <p:cNvPr id="14" name="TextBox 13">
            <a:extLst>
              <a:ext uri="{FF2B5EF4-FFF2-40B4-BE49-F238E27FC236}">
                <a16:creationId xmlns:a16="http://schemas.microsoft.com/office/drawing/2014/main" id="{5F0D3EFC-31C4-4E24-A9E8-8A3996012A6D}"/>
              </a:ext>
            </a:extLst>
          </p:cNvPr>
          <p:cNvSpPr txBox="1"/>
          <p:nvPr/>
        </p:nvSpPr>
        <p:spPr>
          <a:xfrm>
            <a:off x="5775590" y="2961737"/>
            <a:ext cx="1640205" cy="307777"/>
          </a:xfrm>
          <a:prstGeom prst="rect">
            <a:avLst/>
          </a:prstGeom>
          <a:noFill/>
        </p:spPr>
        <p:txBody>
          <a:bodyPr wrap="square" rtlCol="0">
            <a:spAutoFit/>
          </a:bodyPr>
          <a:lstStyle/>
          <a:p>
            <a:pPr algn="ctr"/>
            <a:r>
              <a:rPr lang="en-US" dirty="0">
                <a:solidFill>
                  <a:schemeClr val="tx1"/>
                </a:solidFill>
                <a:latin typeface="Raleway"/>
                <a:cs typeface="Raleway"/>
              </a:rPr>
              <a:t>Emerging</a:t>
            </a:r>
          </a:p>
        </p:txBody>
      </p:sp>
      <p:sp>
        <p:nvSpPr>
          <p:cNvPr id="15" name="TextBox 14">
            <a:extLst>
              <a:ext uri="{FF2B5EF4-FFF2-40B4-BE49-F238E27FC236}">
                <a16:creationId xmlns:a16="http://schemas.microsoft.com/office/drawing/2014/main" id="{2D735147-1D38-4C40-8490-BBFE082EA98F}"/>
              </a:ext>
            </a:extLst>
          </p:cNvPr>
          <p:cNvSpPr txBox="1"/>
          <p:nvPr/>
        </p:nvSpPr>
        <p:spPr>
          <a:xfrm>
            <a:off x="8010155" y="2961737"/>
            <a:ext cx="1640205" cy="307777"/>
          </a:xfrm>
          <a:prstGeom prst="rect">
            <a:avLst/>
          </a:prstGeom>
          <a:noFill/>
        </p:spPr>
        <p:txBody>
          <a:bodyPr wrap="square" rtlCol="0">
            <a:spAutoFit/>
          </a:bodyPr>
          <a:lstStyle/>
          <a:p>
            <a:pPr algn="ctr"/>
            <a:r>
              <a:rPr lang="en-US" dirty="0">
                <a:solidFill>
                  <a:schemeClr val="bg1"/>
                </a:solidFill>
                <a:latin typeface="Raleway"/>
                <a:cs typeface="Raleway"/>
              </a:rPr>
              <a:t>Converging</a:t>
            </a:r>
          </a:p>
        </p:txBody>
      </p:sp>
      <p:sp>
        <p:nvSpPr>
          <p:cNvPr id="16" name="TextBox 15">
            <a:extLst>
              <a:ext uri="{FF2B5EF4-FFF2-40B4-BE49-F238E27FC236}">
                <a16:creationId xmlns:a16="http://schemas.microsoft.com/office/drawing/2014/main" id="{94BE7233-1157-4D5C-8676-13EDF64D4736}"/>
              </a:ext>
            </a:extLst>
          </p:cNvPr>
          <p:cNvSpPr txBox="1"/>
          <p:nvPr/>
        </p:nvSpPr>
        <p:spPr>
          <a:xfrm>
            <a:off x="9975918" y="2961736"/>
            <a:ext cx="1640205" cy="307777"/>
          </a:xfrm>
          <a:prstGeom prst="rect">
            <a:avLst/>
          </a:prstGeom>
          <a:noFill/>
        </p:spPr>
        <p:txBody>
          <a:bodyPr wrap="square" rtlCol="0">
            <a:spAutoFit/>
          </a:bodyPr>
          <a:lstStyle/>
          <a:p>
            <a:pPr algn="ctr"/>
            <a:r>
              <a:rPr lang="en-US" dirty="0">
                <a:solidFill>
                  <a:schemeClr val="bg1"/>
                </a:solidFill>
                <a:latin typeface="Raleway"/>
                <a:cs typeface="Raleway"/>
              </a:rPr>
              <a:t>Target</a:t>
            </a:r>
          </a:p>
        </p:txBody>
      </p:sp>
    </p:spTree>
    <p:extLst>
      <p:ext uri="{BB962C8B-B14F-4D97-AF65-F5344CB8AC3E}">
        <p14:creationId xmlns:p14="http://schemas.microsoft.com/office/powerpoint/2010/main" val="200137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D2F13-A349-4F1D-91F4-CA9A958F290A}"/>
              </a:ext>
            </a:extLst>
          </p:cNvPr>
          <p:cNvSpPr>
            <a:spLocks noGrp="1"/>
          </p:cNvSpPr>
          <p:nvPr>
            <p:ph type="title"/>
          </p:nvPr>
        </p:nvSpPr>
        <p:spPr/>
        <p:txBody>
          <a:bodyPr/>
          <a:lstStyle/>
          <a:p>
            <a:r>
              <a:rPr lang="en-US" dirty="0"/>
              <a:t>General Structure</a:t>
            </a:r>
          </a:p>
        </p:txBody>
      </p:sp>
      <p:sp>
        <p:nvSpPr>
          <p:cNvPr id="5" name="Isosceles Triangle 4">
            <a:extLst>
              <a:ext uri="{FF2B5EF4-FFF2-40B4-BE49-F238E27FC236}">
                <a16:creationId xmlns:a16="http://schemas.microsoft.com/office/drawing/2014/main" id="{EE17797D-B738-4E2D-A230-0281C1FBFB17}"/>
              </a:ext>
            </a:extLst>
          </p:cNvPr>
          <p:cNvSpPr/>
          <p:nvPr/>
        </p:nvSpPr>
        <p:spPr>
          <a:xfrm rot="16200000">
            <a:off x="658990" y="2231927"/>
            <a:ext cx="3649370" cy="3146009"/>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285B8093-F7FF-4128-A514-E2F7F95E44CC}"/>
              </a:ext>
            </a:extLst>
          </p:cNvPr>
          <p:cNvSpPr/>
          <p:nvPr/>
        </p:nvSpPr>
        <p:spPr>
          <a:xfrm rot="5400000">
            <a:off x="7849430" y="2231929"/>
            <a:ext cx="3649370" cy="3146009"/>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14C4B0D-507D-4641-8FF4-EAB0CE45825F}"/>
              </a:ext>
            </a:extLst>
          </p:cNvPr>
          <p:cNvSpPr/>
          <p:nvPr/>
        </p:nvSpPr>
        <p:spPr>
          <a:xfrm>
            <a:off x="4400550" y="1980247"/>
            <a:ext cx="3356689" cy="364937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D32DDB8-2D8E-472D-9363-869793173FE7}"/>
              </a:ext>
            </a:extLst>
          </p:cNvPr>
          <p:cNvSpPr/>
          <p:nvPr/>
        </p:nvSpPr>
        <p:spPr>
          <a:xfrm>
            <a:off x="3324064" y="2689938"/>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054324C-B096-49CF-A8EA-9FBFC02352A9}"/>
              </a:ext>
            </a:extLst>
          </p:cNvPr>
          <p:cNvSpPr/>
          <p:nvPr/>
        </p:nvSpPr>
        <p:spPr>
          <a:xfrm>
            <a:off x="3660875" y="2376527"/>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3D05CDE-0DB8-43F0-8DAE-D93776E08562}"/>
              </a:ext>
            </a:extLst>
          </p:cNvPr>
          <p:cNvSpPr/>
          <p:nvPr/>
        </p:nvSpPr>
        <p:spPr>
          <a:xfrm>
            <a:off x="3640366" y="2889963"/>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E2C70E5-338B-4E56-B727-E7C1BDA347F0}"/>
              </a:ext>
            </a:extLst>
          </p:cNvPr>
          <p:cNvSpPr/>
          <p:nvPr/>
        </p:nvSpPr>
        <p:spPr>
          <a:xfrm>
            <a:off x="3660876" y="4923472"/>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D33ADB5-3299-4752-9B52-C44BC34921E8}"/>
              </a:ext>
            </a:extLst>
          </p:cNvPr>
          <p:cNvSpPr/>
          <p:nvPr/>
        </p:nvSpPr>
        <p:spPr>
          <a:xfrm>
            <a:off x="3643731" y="3543300"/>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6D60934-9205-4679-90B0-69197F0545EB}"/>
              </a:ext>
            </a:extLst>
          </p:cNvPr>
          <p:cNvSpPr/>
          <p:nvPr/>
        </p:nvSpPr>
        <p:spPr>
          <a:xfrm>
            <a:off x="3660876" y="4170122"/>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CC3A7F4-657E-4E14-A6A4-1DCE4DD1401B}"/>
              </a:ext>
            </a:extLst>
          </p:cNvPr>
          <p:cNvSpPr/>
          <p:nvPr/>
        </p:nvSpPr>
        <p:spPr>
          <a:xfrm>
            <a:off x="3324064" y="3228975"/>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192B2D8-FA7C-4FE1-8278-6DD3E5495749}"/>
              </a:ext>
            </a:extLst>
          </p:cNvPr>
          <p:cNvSpPr/>
          <p:nvPr/>
        </p:nvSpPr>
        <p:spPr>
          <a:xfrm>
            <a:off x="3224051" y="3868025"/>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C5278EF-D565-47D7-B6C4-2717ABC2B8C2}"/>
              </a:ext>
            </a:extLst>
          </p:cNvPr>
          <p:cNvSpPr/>
          <p:nvPr/>
        </p:nvSpPr>
        <p:spPr>
          <a:xfrm>
            <a:off x="3239129" y="4577717"/>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B8957578-935F-4620-ABE7-897CA53C68E4}"/>
              </a:ext>
            </a:extLst>
          </p:cNvPr>
          <p:cNvCxnSpPr/>
          <p:nvPr/>
        </p:nvCxnSpPr>
        <p:spPr>
          <a:xfrm flipV="1">
            <a:off x="1434465" y="2909450"/>
            <a:ext cx="1697355" cy="85856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0095DE4-69B3-4000-A37F-3D5E2C5AC85B}"/>
              </a:ext>
            </a:extLst>
          </p:cNvPr>
          <p:cNvCxnSpPr>
            <a:cxnSpLocks/>
          </p:cNvCxnSpPr>
          <p:nvPr/>
        </p:nvCxnSpPr>
        <p:spPr>
          <a:xfrm flipV="1">
            <a:off x="1521569" y="3280410"/>
            <a:ext cx="1642080" cy="58761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8714FE5-D6F0-4B62-9FE5-CF208F065C6C}"/>
              </a:ext>
            </a:extLst>
          </p:cNvPr>
          <p:cNvCxnSpPr>
            <a:cxnSpLocks/>
          </p:cNvCxnSpPr>
          <p:nvPr/>
        </p:nvCxnSpPr>
        <p:spPr>
          <a:xfrm flipV="1">
            <a:off x="1868805" y="3643312"/>
            <a:ext cx="1427690" cy="24098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F56125D-AEE0-48F5-8E6F-D782520DDF43}"/>
              </a:ext>
            </a:extLst>
          </p:cNvPr>
          <p:cNvCxnSpPr>
            <a:cxnSpLocks/>
          </p:cNvCxnSpPr>
          <p:nvPr/>
        </p:nvCxnSpPr>
        <p:spPr>
          <a:xfrm>
            <a:off x="1434465" y="3920412"/>
            <a:ext cx="1638910" cy="3181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EDDE713-BCC5-4B8F-AC80-27CB093F234A}"/>
              </a:ext>
            </a:extLst>
          </p:cNvPr>
          <p:cNvCxnSpPr>
            <a:cxnSpLocks/>
          </p:cNvCxnSpPr>
          <p:nvPr/>
        </p:nvCxnSpPr>
        <p:spPr>
          <a:xfrm>
            <a:off x="1380452" y="3972581"/>
            <a:ext cx="1575039" cy="60513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41A64E5D-852E-463A-944F-64F5DC294724}"/>
              </a:ext>
            </a:extLst>
          </p:cNvPr>
          <p:cNvSpPr/>
          <p:nvPr/>
        </p:nvSpPr>
        <p:spPr>
          <a:xfrm>
            <a:off x="4847044" y="2376527"/>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96C587E-4F51-4E9A-A64F-458966376723}"/>
              </a:ext>
            </a:extLst>
          </p:cNvPr>
          <p:cNvSpPr/>
          <p:nvPr/>
        </p:nvSpPr>
        <p:spPr>
          <a:xfrm>
            <a:off x="4847045" y="4923472"/>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DB433DF-640E-4A51-B428-9D12599333CD}"/>
              </a:ext>
            </a:extLst>
          </p:cNvPr>
          <p:cNvSpPr/>
          <p:nvPr/>
        </p:nvSpPr>
        <p:spPr>
          <a:xfrm>
            <a:off x="4829900" y="3543300"/>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AC340FD-E4AE-406A-A18E-2FBDA204CF91}"/>
              </a:ext>
            </a:extLst>
          </p:cNvPr>
          <p:cNvSpPr/>
          <p:nvPr/>
        </p:nvSpPr>
        <p:spPr>
          <a:xfrm>
            <a:off x="4510233" y="3228975"/>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DD986780-8DEA-4065-9C5B-7E775E2A9BD5}"/>
              </a:ext>
            </a:extLst>
          </p:cNvPr>
          <p:cNvSpPr/>
          <p:nvPr/>
        </p:nvSpPr>
        <p:spPr>
          <a:xfrm>
            <a:off x="5646923" y="2476539"/>
            <a:ext cx="943673" cy="9436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F113F6D-0B57-49BC-8E58-6CF56372C25E}"/>
              </a:ext>
            </a:extLst>
          </p:cNvPr>
          <p:cNvSpPr/>
          <p:nvPr/>
        </p:nvSpPr>
        <p:spPr>
          <a:xfrm>
            <a:off x="6397252" y="3543300"/>
            <a:ext cx="943673" cy="9436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8B08FBE-1002-43AD-9F95-9F0C45CDD230}"/>
              </a:ext>
            </a:extLst>
          </p:cNvPr>
          <p:cNvSpPr/>
          <p:nvPr/>
        </p:nvSpPr>
        <p:spPr>
          <a:xfrm>
            <a:off x="5599553" y="4486973"/>
            <a:ext cx="943673" cy="9436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4A9AEE3-C3A1-4DED-8755-DCCD96FD22A5}"/>
              </a:ext>
            </a:extLst>
          </p:cNvPr>
          <p:cNvSpPr/>
          <p:nvPr/>
        </p:nvSpPr>
        <p:spPr>
          <a:xfrm>
            <a:off x="5694736" y="4712856"/>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E4CA245-FE41-49AB-AE93-AD913A0D60CB}"/>
              </a:ext>
            </a:extLst>
          </p:cNvPr>
          <p:cNvSpPr/>
          <p:nvPr/>
        </p:nvSpPr>
        <p:spPr>
          <a:xfrm>
            <a:off x="6138618" y="4712855"/>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BE2A1AA-C276-42C1-BE38-6056097E265E}"/>
              </a:ext>
            </a:extLst>
          </p:cNvPr>
          <p:cNvSpPr/>
          <p:nvPr/>
        </p:nvSpPr>
        <p:spPr>
          <a:xfrm>
            <a:off x="5894761" y="5138764"/>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7024D35-B018-4805-B966-F79D4599E471}"/>
              </a:ext>
            </a:extLst>
          </p:cNvPr>
          <p:cNvSpPr/>
          <p:nvPr/>
        </p:nvSpPr>
        <p:spPr>
          <a:xfrm>
            <a:off x="6537249" y="3791508"/>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B1327BE-27EF-485A-BBE7-0B82355AB862}"/>
              </a:ext>
            </a:extLst>
          </p:cNvPr>
          <p:cNvSpPr/>
          <p:nvPr/>
        </p:nvSpPr>
        <p:spPr>
          <a:xfrm>
            <a:off x="6917780" y="4009770"/>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C091996B-6BDC-4CA0-90B5-DABD001A9157}"/>
              </a:ext>
            </a:extLst>
          </p:cNvPr>
          <p:cNvSpPr/>
          <p:nvPr/>
        </p:nvSpPr>
        <p:spPr>
          <a:xfrm>
            <a:off x="5859706" y="2662060"/>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A189811C-770B-42E4-9D35-F4FFF14CFF48}"/>
              </a:ext>
            </a:extLst>
          </p:cNvPr>
          <p:cNvSpPr/>
          <p:nvPr/>
        </p:nvSpPr>
        <p:spPr>
          <a:xfrm>
            <a:off x="6263307" y="2748350"/>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517FD09-4DCC-461F-8709-007E7DB17718}"/>
              </a:ext>
            </a:extLst>
          </p:cNvPr>
          <p:cNvSpPr/>
          <p:nvPr/>
        </p:nvSpPr>
        <p:spPr>
          <a:xfrm>
            <a:off x="5854699" y="3009412"/>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B2642633-B48E-4E9A-A79C-1CEBC4478940}"/>
              </a:ext>
            </a:extLst>
          </p:cNvPr>
          <p:cNvSpPr/>
          <p:nvPr/>
        </p:nvSpPr>
        <p:spPr>
          <a:xfrm>
            <a:off x="6163294" y="3080385"/>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936D29E5-3224-4E91-B689-D2F6CAD7D5DB}"/>
              </a:ext>
            </a:extLst>
          </p:cNvPr>
          <p:cNvSpPr/>
          <p:nvPr/>
        </p:nvSpPr>
        <p:spPr>
          <a:xfrm>
            <a:off x="6965880" y="5216432"/>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41E67901-6B01-4B37-9EFE-910527DF915B}"/>
              </a:ext>
            </a:extLst>
          </p:cNvPr>
          <p:cNvSpPr/>
          <p:nvPr/>
        </p:nvSpPr>
        <p:spPr>
          <a:xfrm>
            <a:off x="5566036" y="3850506"/>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A703E19D-F262-4E88-98A0-DFF93795B45F}"/>
              </a:ext>
            </a:extLst>
          </p:cNvPr>
          <p:cNvSpPr/>
          <p:nvPr/>
        </p:nvSpPr>
        <p:spPr>
          <a:xfrm>
            <a:off x="7090437" y="3128962"/>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BA5FCC33-DABE-4489-A15C-4832D6C2FD54}"/>
              </a:ext>
            </a:extLst>
          </p:cNvPr>
          <p:cNvSpPr/>
          <p:nvPr/>
        </p:nvSpPr>
        <p:spPr>
          <a:xfrm>
            <a:off x="6819231" y="2162214"/>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5063043F-0389-4CD3-B759-2AD538787291}"/>
              </a:ext>
            </a:extLst>
          </p:cNvPr>
          <p:cNvSpPr/>
          <p:nvPr/>
        </p:nvSpPr>
        <p:spPr>
          <a:xfrm>
            <a:off x="7206889" y="2354579"/>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Arrow Connector 52">
            <a:extLst>
              <a:ext uri="{FF2B5EF4-FFF2-40B4-BE49-F238E27FC236}">
                <a16:creationId xmlns:a16="http://schemas.microsoft.com/office/drawing/2014/main" id="{C48C3169-2089-4DB6-A3C7-72E5AEF428DC}"/>
              </a:ext>
            </a:extLst>
          </p:cNvPr>
          <p:cNvCxnSpPr>
            <a:cxnSpLocks/>
          </p:cNvCxnSpPr>
          <p:nvPr/>
        </p:nvCxnSpPr>
        <p:spPr>
          <a:xfrm flipV="1">
            <a:off x="4889222" y="3032284"/>
            <a:ext cx="638059" cy="1911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7138D614-1D95-4D3B-A79E-03D58CE0805F}"/>
              </a:ext>
            </a:extLst>
          </p:cNvPr>
          <p:cNvCxnSpPr>
            <a:cxnSpLocks/>
          </p:cNvCxnSpPr>
          <p:nvPr/>
        </p:nvCxnSpPr>
        <p:spPr>
          <a:xfrm>
            <a:off x="5180146" y="2554604"/>
            <a:ext cx="383294" cy="19374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1606C62-F44E-4D73-AEAE-A810856C5172}"/>
              </a:ext>
            </a:extLst>
          </p:cNvPr>
          <p:cNvCxnSpPr>
            <a:cxnSpLocks/>
          </p:cNvCxnSpPr>
          <p:nvPr/>
        </p:nvCxnSpPr>
        <p:spPr>
          <a:xfrm flipV="1">
            <a:off x="5199727" y="3180397"/>
            <a:ext cx="363713" cy="28490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8756E16D-EBCD-471D-9A59-A2163225475A}"/>
              </a:ext>
            </a:extLst>
          </p:cNvPr>
          <p:cNvCxnSpPr>
            <a:cxnSpLocks/>
          </p:cNvCxnSpPr>
          <p:nvPr/>
        </p:nvCxnSpPr>
        <p:spPr>
          <a:xfrm>
            <a:off x="5230609" y="3568326"/>
            <a:ext cx="1162890" cy="7498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F59DE06-3A9E-471D-9460-1CCE3FE5F337}"/>
              </a:ext>
            </a:extLst>
          </p:cNvPr>
          <p:cNvCxnSpPr>
            <a:cxnSpLocks/>
          </p:cNvCxnSpPr>
          <p:nvPr/>
        </p:nvCxnSpPr>
        <p:spPr>
          <a:xfrm>
            <a:off x="5169922" y="3734860"/>
            <a:ext cx="289353" cy="13316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051B16FF-56CD-48DB-B0C9-217306981142}"/>
              </a:ext>
            </a:extLst>
          </p:cNvPr>
          <p:cNvCxnSpPr>
            <a:cxnSpLocks/>
          </p:cNvCxnSpPr>
          <p:nvPr/>
        </p:nvCxnSpPr>
        <p:spPr>
          <a:xfrm flipV="1">
            <a:off x="5894761" y="3959573"/>
            <a:ext cx="368545" cy="84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74666B9E-03B4-44A0-A7CD-0EE2BB07E2BB}"/>
              </a:ext>
            </a:extLst>
          </p:cNvPr>
          <p:cNvCxnSpPr>
            <a:cxnSpLocks/>
          </p:cNvCxnSpPr>
          <p:nvPr/>
        </p:nvCxnSpPr>
        <p:spPr>
          <a:xfrm flipV="1">
            <a:off x="5169922" y="4894192"/>
            <a:ext cx="357359" cy="1751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78FC9439-1614-4F89-A930-4AE996976396}"/>
              </a:ext>
            </a:extLst>
          </p:cNvPr>
          <p:cNvCxnSpPr>
            <a:cxnSpLocks/>
          </p:cNvCxnSpPr>
          <p:nvPr/>
        </p:nvCxnSpPr>
        <p:spPr>
          <a:xfrm>
            <a:off x="5812054" y="4091125"/>
            <a:ext cx="120237" cy="30399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B0AD22AA-9AC7-4603-B41D-A7F31F011EA8}"/>
              </a:ext>
            </a:extLst>
          </p:cNvPr>
          <p:cNvCxnSpPr>
            <a:cxnSpLocks/>
          </p:cNvCxnSpPr>
          <p:nvPr/>
        </p:nvCxnSpPr>
        <p:spPr>
          <a:xfrm>
            <a:off x="6637261" y="5098183"/>
            <a:ext cx="249835" cy="4058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453E9176-6051-4620-B3FB-1AF72B180C98}"/>
              </a:ext>
            </a:extLst>
          </p:cNvPr>
          <p:cNvCxnSpPr>
            <a:cxnSpLocks/>
          </p:cNvCxnSpPr>
          <p:nvPr/>
        </p:nvCxnSpPr>
        <p:spPr>
          <a:xfrm>
            <a:off x="7396233" y="4209795"/>
            <a:ext cx="825967" cy="2872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2B8974E4-5F38-4E87-A158-9821247EF24F}"/>
              </a:ext>
            </a:extLst>
          </p:cNvPr>
          <p:cNvCxnSpPr>
            <a:cxnSpLocks/>
          </p:cNvCxnSpPr>
          <p:nvPr/>
        </p:nvCxnSpPr>
        <p:spPr>
          <a:xfrm>
            <a:off x="7340925" y="3367836"/>
            <a:ext cx="905783" cy="1754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7DC8C8FD-4286-4D6C-BAEC-23733273F1AF}"/>
              </a:ext>
            </a:extLst>
          </p:cNvPr>
          <p:cNvCxnSpPr>
            <a:cxnSpLocks/>
          </p:cNvCxnSpPr>
          <p:nvPr/>
        </p:nvCxnSpPr>
        <p:spPr>
          <a:xfrm>
            <a:off x="6674123" y="3186222"/>
            <a:ext cx="300843" cy="3719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4E45E2B0-13AD-4650-ABA2-D42731D69A2E}"/>
              </a:ext>
            </a:extLst>
          </p:cNvPr>
          <p:cNvCxnSpPr>
            <a:cxnSpLocks/>
          </p:cNvCxnSpPr>
          <p:nvPr/>
        </p:nvCxnSpPr>
        <p:spPr>
          <a:xfrm flipV="1">
            <a:off x="6637261" y="2434036"/>
            <a:ext cx="181332" cy="35591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3695933F-A956-466A-93CA-0E1D1B498889}"/>
              </a:ext>
            </a:extLst>
          </p:cNvPr>
          <p:cNvCxnSpPr>
            <a:cxnSpLocks/>
          </p:cNvCxnSpPr>
          <p:nvPr/>
        </p:nvCxnSpPr>
        <p:spPr>
          <a:xfrm flipV="1">
            <a:off x="6710238" y="2599123"/>
            <a:ext cx="452225" cy="26262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1997C068-A665-496D-85FF-B14D46D2ACFE}"/>
              </a:ext>
            </a:extLst>
          </p:cNvPr>
          <p:cNvCxnSpPr>
            <a:cxnSpLocks/>
          </p:cNvCxnSpPr>
          <p:nvPr/>
        </p:nvCxnSpPr>
        <p:spPr>
          <a:xfrm>
            <a:off x="7506334" y="2527326"/>
            <a:ext cx="715866" cy="15036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6A011322-3120-40A4-A89B-BDA229BB699E}"/>
              </a:ext>
            </a:extLst>
          </p:cNvPr>
          <p:cNvCxnSpPr>
            <a:cxnSpLocks/>
          </p:cNvCxnSpPr>
          <p:nvPr/>
        </p:nvCxnSpPr>
        <p:spPr>
          <a:xfrm>
            <a:off x="7176250" y="2221272"/>
            <a:ext cx="1004538" cy="544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54859513-A9BE-47F2-9FA3-D06393452B6A}"/>
              </a:ext>
            </a:extLst>
          </p:cNvPr>
          <p:cNvCxnSpPr>
            <a:cxnSpLocks/>
          </p:cNvCxnSpPr>
          <p:nvPr/>
        </p:nvCxnSpPr>
        <p:spPr>
          <a:xfrm>
            <a:off x="6727927" y="2997579"/>
            <a:ext cx="1494273" cy="736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13A4AD68-12CE-45D5-8454-6ADD3438F3D6}"/>
              </a:ext>
            </a:extLst>
          </p:cNvPr>
          <p:cNvCxnSpPr>
            <a:cxnSpLocks/>
          </p:cNvCxnSpPr>
          <p:nvPr/>
        </p:nvCxnSpPr>
        <p:spPr>
          <a:xfrm flipV="1">
            <a:off x="6697939" y="4530494"/>
            <a:ext cx="1548769" cy="2905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B63C1058-21A4-4018-B808-5D973BDA5F4B}"/>
              </a:ext>
            </a:extLst>
          </p:cNvPr>
          <p:cNvCxnSpPr>
            <a:cxnSpLocks/>
          </p:cNvCxnSpPr>
          <p:nvPr/>
        </p:nvCxnSpPr>
        <p:spPr>
          <a:xfrm flipV="1">
            <a:off x="7306901" y="5210947"/>
            <a:ext cx="915299" cy="7676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5" name="Oval 114">
            <a:extLst>
              <a:ext uri="{FF2B5EF4-FFF2-40B4-BE49-F238E27FC236}">
                <a16:creationId xmlns:a16="http://schemas.microsoft.com/office/drawing/2014/main" id="{E7035221-3210-4FFE-BCF6-D00C3174FE04}"/>
              </a:ext>
            </a:extLst>
          </p:cNvPr>
          <p:cNvSpPr/>
          <p:nvPr/>
        </p:nvSpPr>
        <p:spPr>
          <a:xfrm>
            <a:off x="8346128" y="2376025"/>
            <a:ext cx="576597" cy="28349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4806B6C6-EDAB-4572-A1F1-DA1A536BB476}"/>
              </a:ext>
            </a:extLst>
          </p:cNvPr>
          <p:cNvSpPr/>
          <p:nvPr/>
        </p:nvSpPr>
        <p:spPr>
          <a:xfrm>
            <a:off x="9195302" y="2909449"/>
            <a:ext cx="576597" cy="174256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AFA7AE2A-F799-42D3-85BC-A97C00D98D73}"/>
              </a:ext>
            </a:extLst>
          </p:cNvPr>
          <p:cNvSpPr/>
          <p:nvPr/>
        </p:nvSpPr>
        <p:spPr>
          <a:xfrm>
            <a:off x="10074033" y="3429000"/>
            <a:ext cx="576597" cy="7411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89B459CF-F6DF-47C7-9F7B-5D779D836C6E}"/>
              </a:ext>
            </a:extLst>
          </p:cNvPr>
          <p:cNvSpPr/>
          <p:nvPr/>
        </p:nvSpPr>
        <p:spPr>
          <a:xfrm>
            <a:off x="8426194" y="3571080"/>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A1EE4E6A-F328-4521-B11A-C9F1358FCFB5}"/>
              </a:ext>
            </a:extLst>
          </p:cNvPr>
          <p:cNvSpPr/>
          <p:nvPr/>
        </p:nvSpPr>
        <p:spPr>
          <a:xfrm>
            <a:off x="8563987" y="4632007"/>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53627725-DE71-4C37-A9EF-2A07C2AB4C10}"/>
              </a:ext>
            </a:extLst>
          </p:cNvPr>
          <p:cNvSpPr/>
          <p:nvPr/>
        </p:nvSpPr>
        <p:spPr>
          <a:xfrm>
            <a:off x="8526206" y="2689938"/>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F12275CD-2A57-4F08-9F88-2523F0796DCD}"/>
              </a:ext>
            </a:extLst>
          </p:cNvPr>
          <p:cNvSpPr/>
          <p:nvPr/>
        </p:nvSpPr>
        <p:spPr>
          <a:xfrm>
            <a:off x="8453715" y="4080062"/>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3DA08448-8461-4396-8681-FFD6E32389E8}"/>
              </a:ext>
            </a:extLst>
          </p:cNvPr>
          <p:cNvSpPr/>
          <p:nvPr/>
        </p:nvSpPr>
        <p:spPr>
          <a:xfrm>
            <a:off x="9401437" y="3273961"/>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F202E056-907F-4612-9855-CD1DB728949D}"/>
              </a:ext>
            </a:extLst>
          </p:cNvPr>
          <p:cNvSpPr/>
          <p:nvPr/>
        </p:nvSpPr>
        <p:spPr>
          <a:xfrm>
            <a:off x="9401436" y="4224159"/>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3F9CE0F8-4B7D-4D8C-8B6A-FFB51E3CFAFA}"/>
              </a:ext>
            </a:extLst>
          </p:cNvPr>
          <p:cNvSpPr/>
          <p:nvPr/>
        </p:nvSpPr>
        <p:spPr>
          <a:xfrm>
            <a:off x="9485673" y="3754498"/>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38E9CA63-6083-4FAA-8E38-1C27383ECD04}"/>
              </a:ext>
            </a:extLst>
          </p:cNvPr>
          <p:cNvSpPr/>
          <p:nvPr/>
        </p:nvSpPr>
        <p:spPr>
          <a:xfrm>
            <a:off x="10202885" y="3593259"/>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8F9B996A-BDC4-42B9-B468-E39593793E98}"/>
              </a:ext>
            </a:extLst>
          </p:cNvPr>
          <p:cNvSpPr/>
          <p:nvPr/>
        </p:nvSpPr>
        <p:spPr>
          <a:xfrm>
            <a:off x="10323195" y="3850505"/>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7" name="Straight Arrow Connector 126">
            <a:extLst>
              <a:ext uri="{FF2B5EF4-FFF2-40B4-BE49-F238E27FC236}">
                <a16:creationId xmlns:a16="http://schemas.microsoft.com/office/drawing/2014/main" id="{DAB319D8-E176-4A4F-ADDE-AB9EE326EAEE}"/>
              </a:ext>
            </a:extLst>
          </p:cNvPr>
          <p:cNvCxnSpPr>
            <a:cxnSpLocks/>
          </p:cNvCxnSpPr>
          <p:nvPr/>
        </p:nvCxnSpPr>
        <p:spPr>
          <a:xfrm>
            <a:off x="8764012" y="3663272"/>
            <a:ext cx="40373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9B3C070A-3E21-469A-A8DC-4EF4BC728615}"/>
              </a:ext>
            </a:extLst>
          </p:cNvPr>
          <p:cNvCxnSpPr>
            <a:cxnSpLocks/>
          </p:cNvCxnSpPr>
          <p:nvPr/>
        </p:nvCxnSpPr>
        <p:spPr>
          <a:xfrm>
            <a:off x="8791571" y="4324171"/>
            <a:ext cx="40373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7744E459-5079-42FC-94A3-235D91D1CBD0}"/>
              </a:ext>
            </a:extLst>
          </p:cNvPr>
          <p:cNvCxnSpPr>
            <a:cxnSpLocks/>
          </p:cNvCxnSpPr>
          <p:nvPr/>
        </p:nvCxnSpPr>
        <p:spPr>
          <a:xfrm>
            <a:off x="8764012" y="3273961"/>
            <a:ext cx="40373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6ECE5884-ADBA-4180-8365-594E84109EFD}"/>
              </a:ext>
            </a:extLst>
          </p:cNvPr>
          <p:cNvCxnSpPr>
            <a:cxnSpLocks/>
          </p:cNvCxnSpPr>
          <p:nvPr/>
        </p:nvCxnSpPr>
        <p:spPr>
          <a:xfrm>
            <a:off x="9670302" y="3593259"/>
            <a:ext cx="40373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457D879D-E7FC-4441-ACB5-D63CEA14D2DF}"/>
              </a:ext>
            </a:extLst>
          </p:cNvPr>
          <p:cNvCxnSpPr>
            <a:cxnSpLocks/>
          </p:cNvCxnSpPr>
          <p:nvPr/>
        </p:nvCxnSpPr>
        <p:spPr>
          <a:xfrm>
            <a:off x="9670302" y="4107143"/>
            <a:ext cx="40373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4" name="Oval 133">
            <a:extLst>
              <a:ext uri="{FF2B5EF4-FFF2-40B4-BE49-F238E27FC236}">
                <a16:creationId xmlns:a16="http://schemas.microsoft.com/office/drawing/2014/main" id="{1209DA25-8E09-47AA-A0B1-FCD36036844A}"/>
              </a:ext>
            </a:extLst>
          </p:cNvPr>
          <p:cNvSpPr/>
          <p:nvPr/>
        </p:nvSpPr>
        <p:spPr>
          <a:xfrm>
            <a:off x="10852751" y="3691495"/>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5" name="Straight Arrow Connector 134">
            <a:extLst>
              <a:ext uri="{FF2B5EF4-FFF2-40B4-BE49-F238E27FC236}">
                <a16:creationId xmlns:a16="http://schemas.microsoft.com/office/drawing/2014/main" id="{BCEDECF2-2D41-4620-9C6F-E733BCA39172}"/>
              </a:ext>
            </a:extLst>
          </p:cNvPr>
          <p:cNvCxnSpPr>
            <a:cxnSpLocks/>
          </p:cNvCxnSpPr>
          <p:nvPr/>
        </p:nvCxnSpPr>
        <p:spPr>
          <a:xfrm flipV="1">
            <a:off x="10592432" y="3771105"/>
            <a:ext cx="234315" cy="1351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358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D2F13-A349-4F1D-91F4-CA9A958F290A}"/>
              </a:ext>
            </a:extLst>
          </p:cNvPr>
          <p:cNvSpPr>
            <a:spLocks noGrp="1"/>
          </p:cNvSpPr>
          <p:nvPr>
            <p:ph type="title"/>
          </p:nvPr>
        </p:nvSpPr>
        <p:spPr/>
        <p:txBody>
          <a:bodyPr/>
          <a:lstStyle/>
          <a:p>
            <a:r>
              <a:rPr lang="en-US" dirty="0"/>
              <a:t>VARIATIONS</a:t>
            </a:r>
          </a:p>
        </p:txBody>
      </p:sp>
      <p:pic>
        <p:nvPicPr>
          <p:cNvPr id="3" name="Picture 2">
            <a:extLst>
              <a:ext uri="{FF2B5EF4-FFF2-40B4-BE49-F238E27FC236}">
                <a16:creationId xmlns:a16="http://schemas.microsoft.com/office/drawing/2014/main" id="{04F37FE7-B843-4B5B-829D-DA256585AE73}"/>
              </a:ext>
            </a:extLst>
          </p:cNvPr>
          <p:cNvPicPr>
            <a:picLocks noChangeAspect="1"/>
          </p:cNvPicPr>
          <p:nvPr/>
        </p:nvPicPr>
        <p:blipFill>
          <a:blip r:embed="rId3"/>
          <a:stretch>
            <a:fillRect/>
          </a:stretch>
        </p:blipFill>
        <p:spPr>
          <a:xfrm>
            <a:off x="577216" y="2765042"/>
            <a:ext cx="3656694" cy="1327916"/>
          </a:xfrm>
          <a:prstGeom prst="rect">
            <a:avLst/>
          </a:prstGeom>
        </p:spPr>
      </p:pic>
      <p:pic>
        <p:nvPicPr>
          <p:cNvPr id="80" name="Picture 79">
            <a:extLst>
              <a:ext uri="{FF2B5EF4-FFF2-40B4-BE49-F238E27FC236}">
                <a16:creationId xmlns:a16="http://schemas.microsoft.com/office/drawing/2014/main" id="{41D69DFC-4CB4-4820-943B-B352096F8860}"/>
              </a:ext>
            </a:extLst>
          </p:cNvPr>
          <p:cNvPicPr>
            <a:picLocks noChangeAspect="1"/>
          </p:cNvPicPr>
          <p:nvPr/>
        </p:nvPicPr>
        <p:blipFill>
          <a:blip r:embed="rId3"/>
          <a:stretch>
            <a:fillRect/>
          </a:stretch>
        </p:blipFill>
        <p:spPr>
          <a:xfrm>
            <a:off x="4233910" y="2765042"/>
            <a:ext cx="3656694" cy="1327916"/>
          </a:xfrm>
          <a:prstGeom prst="rect">
            <a:avLst/>
          </a:prstGeom>
        </p:spPr>
      </p:pic>
      <p:pic>
        <p:nvPicPr>
          <p:cNvPr id="81" name="Picture 80">
            <a:extLst>
              <a:ext uri="{FF2B5EF4-FFF2-40B4-BE49-F238E27FC236}">
                <a16:creationId xmlns:a16="http://schemas.microsoft.com/office/drawing/2014/main" id="{21B748B8-84A6-4B3D-92FF-01E8C01B1C84}"/>
              </a:ext>
            </a:extLst>
          </p:cNvPr>
          <p:cNvPicPr>
            <a:picLocks noChangeAspect="1"/>
          </p:cNvPicPr>
          <p:nvPr/>
        </p:nvPicPr>
        <p:blipFill>
          <a:blip r:embed="rId3"/>
          <a:stretch>
            <a:fillRect/>
          </a:stretch>
        </p:blipFill>
        <p:spPr>
          <a:xfrm>
            <a:off x="7890604" y="2765042"/>
            <a:ext cx="3656694" cy="1327916"/>
          </a:xfrm>
          <a:prstGeom prst="rect">
            <a:avLst/>
          </a:prstGeom>
        </p:spPr>
      </p:pic>
    </p:spTree>
    <p:extLst>
      <p:ext uri="{BB962C8B-B14F-4D97-AF65-F5344CB8AC3E}">
        <p14:creationId xmlns:p14="http://schemas.microsoft.com/office/powerpoint/2010/main" val="2992567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D2F13-A349-4F1D-91F4-CA9A958F290A}"/>
              </a:ext>
            </a:extLst>
          </p:cNvPr>
          <p:cNvSpPr>
            <a:spLocks noGrp="1"/>
          </p:cNvSpPr>
          <p:nvPr>
            <p:ph type="title"/>
          </p:nvPr>
        </p:nvSpPr>
        <p:spPr/>
        <p:txBody>
          <a:bodyPr/>
          <a:lstStyle/>
          <a:p>
            <a:r>
              <a:rPr lang="en-US" dirty="0"/>
              <a:t>VARIATIONS</a:t>
            </a:r>
          </a:p>
        </p:txBody>
      </p:sp>
      <p:grpSp>
        <p:nvGrpSpPr>
          <p:cNvPr id="4" name="Group 3">
            <a:extLst>
              <a:ext uri="{FF2B5EF4-FFF2-40B4-BE49-F238E27FC236}">
                <a16:creationId xmlns:a16="http://schemas.microsoft.com/office/drawing/2014/main" id="{42F1C405-8711-4871-8CD1-7EEBC6DD1B04}"/>
              </a:ext>
            </a:extLst>
          </p:cNvPr>
          <p:cNvGrpSpPr/>
          <p:nvPr/>
        </p:nvGrpSpPr>
        <p:grpSpPr>
          <a:xfrm>
            <a:off x="3640366" y="2870749"/>
            <a:ext cx="6093648" cy="1582062"/>
            <a:chOff x="577216" y="2765042"/>
            <a:chExt cx="10970082" cy="2848106"/>
          </a:xfrm>
        </p:grpSpPr>
        <p:pic>
          <p:nvPicPr>
            <p:cNvPr id="3" name="Picture 2">
              <a:extLst>
                <a:ext uri="{FF2B5EF4-FFF2-40B4-BE49-F238E27FC236}">
                  <a16:creationId xmlns:a16="http://schemas.microsoft.com/office/drawing/2014/main" id="{04F37FE7-B843-4B5B-829D-DA256585AE73}"/>
                </a:ext>
              </a:extLst>
            </p:cNvPr>
            <p:cNvPicPr>
              <a:picLocks noChangeAspect="1"/>
            </p:cNvPicPr>
            <p:nvPr/>
          </p:nvPicPr>
          <p:blipFill>
            <a:blip r:embed="rId3"/>
            <a:stretch>
              <a:fillRect/>
            </a:stretch>
          </p:blipFill>
          <p:spPr>
            <a:xfrm>
              <a:off x="577216" y="2765042"/>
              <a:ext cx="3656694" cy="1327916"/>
            </a:xfrm>
            <a:prstGeom prst="rect">
              <a:avLst/>
            </a:prstGeom>
          </p:spPr>
        </p:pic>
        <p:pic>
          <p:nvPicPr>
            <p:cNvPr id="80" name="Picture 79">
              <a:extLst>
                <a:ext uri="{FF2B5EF4-FFF2-40B4-BE49-F238E27FC236}">
                  <a16:creationId xmlns:a16="http://schemas.microsoft.com/office/drawing/2014/main" id="{41D69DFC-4CB4-4820-943B-B352096F8860}"/>
                </a:ext>
              </a:extLst>
            </p:cNvPr>
            <p:cNvPicPr>
              <a:picLocks noChangeAspect="1"/>
            </p:cNvPicPr>
            <p:nvPr/>
          </p:nvPicPr>
          <p:blipFill>
            <a:blip r:embed="rId3"/>
            <a:stretch>
              <a:fillRect/>
            </a:stretch>
          </p:blipFill>
          <p:spPr>
            <a:xfrm>
              <a:off x="4233910" y="2765042"/>
              <a:ext cx="3656694" cy="1327916"/>
            </a:xfrm>
            <a:prstGeom prst="rect">
              <a:avLst/>
            </a:prstGeom>
          </p:spPr>
        </p:pic>
        <p:pic>
          <p:nvPicPr>
            <p:cNvPr id="81" name="Picture 80">
              <a:extLst>
                <a:ext uri="{FF2B5EF4-FFF2-40B4-BE49-F238E27FC236}">
                  <a16:creationId xmlns:a16="http://schemas.microsoft.com/office/drawing/2014/main" id="{21B748B8-84A6-4B3D-92FF-01E8C01B1C84}"/>
                </a:ext>
              </a:extLst>
            </p:cNvPr>
            <p:cNvPicPr>
              <a:picLocks noChangeAspect="1"/>
            </p:cNvPicPr>
            <p:nvPr/>
          </p:nvPicPr>
          <p:blipFill>
            <a:blip r:embed="rId3"/>
            <a:stretch>
              <a:fillRect/>
            </a:stretch>
          </p:blipFill>
          <p:spPr>
            <a:xfrm>
              <a:off x="7890604" y="2765042"/>
              <a:ext cx="3656694" cy="1327916"/>
            </a:xfrm>
            <a:prstGeom prst="rect">
              <a:avLst/>
            </a:prstGeom>
          </p:spPr>
        </p:pic>
        <p:pic>
          <p:nvPicPr>
            <p:cNvPr id="6" name="Picture 5">
              <a:extLst>
                <a:ext uri="{FF2B5EF4-FFF2-40B4-BE49-F238E27FC236}">
                  <a16:creationId xmlns:a16="http://schemas.microsoft.com/office/drawing/2014/main" id="{4C5CE56A-5140-40C0-BA9E-FCD4060410D0}"/>
                </a:ext>
              </a:extLst>
            </p:cNvPr>
            <p:cNvPicPr>
              <a:picLocks noChangeAspect="1"/>
            </p:cNvPicPr>
            <p:nvPr/>
          </p:nvPicPr>
          <p:blipFill>
            <a:blip r:embed="rId3"/>
            <a:stretch>
              <a:fillRect/>
            </a:stretch>
          </p:blipFill>
          <p:spPr>
            <a:xfrm>
              <a:off x="577216" y="4285232"/>
              <a:ext cx="3656694" cy="1327916"/>
            </a:xfrm>
            <a:prstGeom prst="rect">
              <a:avLst/>
            </a:prstGeom>
          </p:spPr>
        </p:pic>
        <p:pic>
          <p:nvPicPr>
            <p:cNvPr id="7" name="Picture 6">
              <a:extLst>
                <a:ext uri="{FF2B5EF4-FFF2-40B4-BE49-F238E27FC236}">
                  <a16:creationId xmlns:a16="http://schemas.microsoft.com/office/drawing/2014/main" id="{53BA2642-5E81-43FC-BA39-7B2F979E7B14}"/>
                </a:ext>
              </a:extLst>
            </p:cNvPr>
            <p:cNvPicPr>
              <a:picLocks noChangeAspect="1"/>
            </p:cNvPicPr>
            <p:nvPr/>
          </p:nvPicPr>
          <p:blipFill>
            <a:blip r:embed="rId3"/>
            <a:stretch>
              <a:fillRect/>
            </a:stretch>
          </p:blipFill>
          <p:spPr>
            <a:xfrm>
              <a:off x="4233910" y="4285232"/>
              <a:ext cx="3656694" cy="1327916"/>
            </a:xfrm>
            <a:prstGeom prst="rect">
              <a:avLst/>
            </a:prstGeom>
          </p:spPr>
        </p:pic>
        <p:pic>
          <p:nvPicPr>
            <p:cNvPr id="8" name="Picture 7">
              <a:extLst>
                <a:ext uri="{FF2B5EF4-FFF2-40B4-BE49-F238E27FC236}">
                  <a16:creationId xmlns:a16="http://schemas.microsoft.com/office/drawing/2014/main" id="{93A94A4C-82A6-4618-BA57-F8DA11B11CA5}"/>
                </a:ext>
              </a:extLst>
            </p:cNvPr>
            <p:cNvPicPr>
              <a:picLocks noChangeAspect="1"/>
            </p:cNvPicPr>
            <p:nvPr/>
          </p:nvPicPr>
          <p:blipFill>
            <a:blip r:embed="rId3"/>
            <a:stretch>
              <a:fillRect/>
            </a:stretch>
          </p:blipFill>
          <p:spPr>
            <a:xfrm>
              <a:off x="7890604" y="4285232"/>
              <a:ext cx="3656694" cy="1327916"/>
            </a:xfrm>
            <a:prstGeom prst="rect">
              <a:avLst/>
            </a:prstGeom>
          </p:spPr>
        </p:pic>
      </p:grpSp>
      <p:grpSp>
        <p:nvGrpSpPr>
          <p:cNvPr id="74" name="Group 73">
            <a:extLst>
              <a:ext uri="{FF2B5EF4-FFF2-40B4-BE49-F238E27FC236}">
                <a16:creationId xmlns:a16="http://schemas.microsoft.com/office/drawing/2014/main" id="{BFF20536-ACA0-4B39-843C-3E27079DB5EE}"/>
              </a:ext>
            </a:extLst>
          </p:cNvPr>
          <p:cNvGrpSpPr/>
          <p:nvPr/>
        </p:nvGrpSpPr>
        <p:grpSpPr>
          <a:xfrm>
            <a:off x="452171" y="2872613"/>
            <a:ext cx="2964603" cy="1580198"/>
            <a:chOff x="910670" y="1980247"/>
            <a:chExt cx="6846569" cy="3649370"/>
          </a:xfrm>
        </p:grpSpPr>
        <p:sp>
          <p:nvSpPr>
            <p:cNvPr id="10" name="Isosceles Triangle 9">
              <a:extLst>
                <a:ext uri="{FF2B5EF4-FFF2-40B4-BE49-F238E27FC236}">
                  <a16:creationId xmlns:a16="http://schemas.microsoft.com/office/drawing/2014/main" id="{14DEFDB9-488C-4640-A8FD-2E2CF10F8CEC}"/>
                </a:ext>
              </a:extLst>
            </p:cNvPr>
            <p:cNvSpPr/>
            <p:nvPr/>
          </p:nvSpPr>
          <p:spPr>
            <a:xfrm rot="16200000">
              <a:off x="658990" y="2231927"/>
              <a:ext cx="3649370" cy="3146009"/>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2D0A7-512F-4567-A301-216404F56D13}"/>
                </a:ext>
              </a:extLst>
            </p:cNvPr>
            <p:cNvSpPr/>
            <p:nvPr/>
          </p:nvSpPr>
          <p:spPr>
            <a:xfrm>
              <a:off x="4400550" y="1980247"/>
              <a:ext cx="3356689" cy="364937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0EB5213-48D4-4E09-A6B8-610DA0B21327}"/>
                </a:ext>
              </a:extLst>
            </p:cNvPr>
            <p:cNvSpPr/>
            <p:nvPr/>
          </p:nvSpPr>
          <p:spPr>
            <a:xfrm>
              <a:off x="3324064" y="2689938"/>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6BE0053-5102-4F10-9651-28CB9006D596}"/>
                </a:ext>
              </a:extLst>
            </p:cNvPr>
            <p:cNvSpPr/>
            <p:nvPr/>
          </p:nvSpPr>
          <p:spPr>
            <a:xfrm>
              <a:off x="3660875" y="2376527"/>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3520194-D049-42B9-9F56-E03190DC0375}"/>
                </a:ext>
              </a:extLst>
            </p:cNvPr>
            <p:cNvSpPr/>
            <p:nvPr/>
          </p:nvSpPr>
          <p:spPr>
            <a:xfrm>
              <a:off x="3640366" y="2889963"/>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67208A1-58E6-46B1-ADE7-DFE483BE7D45}"/>
                </a:ext>
              </a:extLst>
            </p:cNvPr>
            <p:cNvSpPr/>
            <p:nvPr/>
          </p:nvSpPr>
          <p:spPr>
            <a:xfrm>
              <a:off x="3660876" y="4923472"/>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0F7F42D-86C8-4918-86DE-762D1091B7EA}"/>
                </a:ext>
              </a:extLst>
            </p:cNvPr>
            <p:cNvSpPr/>
            <p:nvPr/>
          </p:nvSpPr>
          <p:spPr>
            <a:xfrm>
              <a:off x="3643731" y="3543300"/>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46F55FD-15F8-426E-98DA-BE5B74A24CE2}"/>
                </a:ext>
              </a:extLst>
            </p:cNvPr>
            <p:cNvSpPr/>
            <p:nvPr/>
          </p:nvSpPr>
          <p:spPr>
            <a:xfrm>
              <a:off x="3660876" y="4170122"/>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5F88F9A-3964-4107-8F9F-0E6E2A73631A}"/>
                </a:ext>
              </a:extLst>
            </p:cNvPr>
            <p:cNvSpPr/>
            <p:nvPr/>
          </p:nvSpPr>
          <p:spPr>
            <a:xfrm>
              <a:off x="3324064" y="3228975"/>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72EFF61-EEA5-4BF5-9750-25CF02107602}"/>
                </a:ext>
              </a:extLst>
            </p:cNvPr>
            <p:cNvSpPr/>
            <p:nvPr/>
          </p:nvSpPr>
          <p:spPr>
            <a:xfrm>
              <a:off x="3224051" y="3868025"/>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0CD619B-6252-4CAF-AEF9-E3F9D350EDD8}"/>
                </a:ext>
              </a:extLst>
            </p:cNvPr>
            <p:cNvSpPr/>
            <p:nvPr/>
          </p:nvSpPr>
          <p:spPr>
            <a:xfrm>
              <a:off x="3239129" y="4577717"/>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22CD15C5-09CF-489A-A397-5565ACADFEFE}"/>
                </a:ext>
              </a:extLst>
            </p:cNvPr>
            <p:cNvCxnSpPr>
              <a:cxnSpLocks/>
            </p:cNvCxnSpPr>
            <p:nvPr/>
          </p:nvCxnSpPr>
          <p:spPr>
            <a:xfrm flipV="1">
              <a:off x="1434465" y="2909450"/>
              <a:ext cx="1697355" cy="85856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4168516-4FDD-49ED-9D8D-8805D39C8F25}"/>
                </a:ext>
              </a:extLst>
            </p:cNvPr>
            <p:cNvCxnSpPr>
              <a:cxnSpLocks/>
            </p:cNvCxnSpPr>
            <p:nvPr/>
          </p:nvCxnSpPr>
          <p:spPr>
            <a:xfrm flipV="1">
              <a:off x="1521569" y="3280410"/>
              <a:ext cx="1642080" cy="58761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DD33822-2EBC-4459-B87D-A7DF955C2CE9}"/>
                </a:ext>
              </a:extLst>
            </p:cNvPr>
            <p:cNvCxnSpPr>
              <a:cxnSpLocks/>
            </p:cNvCxnSpPr>
            <p:nvPr/>
          </p:nvCxnSpPr>
          <p:spPr>
            <a:xfrm flipV="1">
              <a:off x="1868805" y="3643312"/>
              <a:ext cx="1427690" cy="24098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1AD9816-CA26-486C-8CDB-46B20BEFA635}"/>
                </a:ext>
              </a:extLst>
            </p:cNvPr>
            <p:cNvCxnSpPr>
              <a:cxnSpLocks/>
            </p:cNvCxnSpPr>
            <p:nvPr/>
          </p:nvCxnSpPr>
          <p:spPr>
            <a:xfrm>
              <a:off x="1434465" y="3920412"/>
              <a:ext cx="1638910" cy="3181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214F333-5D5F-461E-AC72-5F9AC470D9DB}"/>
                </a:ext>
              </a:extLst>
            </p:cNvPr>
            <p:cNvCxnSpPr>
              <a:cxnSpLocks/>
            </p:cNvCxnSpPr>
            <p:nvPr/>
          </p:nvCxnSpPr>
          <p:spPr>
            <a:xfrm>
              <a:off x="1380452" y="3972581"/>
              <a:ext cx="1575039" cy="60513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C92791B-B52A-4E9C-AFF7-249A034E4C96}"/>
                </a:ext>
              </a:extLst>
            </p:cNvPr>
            <p:cNvSpPr/>
            <p:nvPr/>
          </p:nvSpPr>
          <p:spPr>
            <a:xfrm>
              <a:off x="4847044" y="2376527"/>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3769494-063C-4D8C-A0E1-4118760E2DE1}"/>
                </a:ext>
              </a:extLst>
            </p:cNvPr>
            <p:cNvSpPr/>
            <p:nvPr/>
          </p:nvSpPr>
          <p:spPr>
            <a:xfrm>
              <a:off x="4847045" y="4923472"/>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AF1D9ED-0562-4385-9301-497C7B7225EF}"/>
                </a:ext>
              </a:extLst>
            </p:cNvPr>
            <p:cNvSpPr/>
            <p:nvPr/>
          </p:nvSpPr>
          <p:spPr>
            <a:xfrm>
              <a:off x="4829900" y="3543300"/>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D740CDA-FAC5-4792-A733-786255CD3861}"/>
                </a:ext>
              </a:extLst>
            </p:cNvPr>
            <p:cNvSpPr/>
            <p:nvPr/>
          </p:nvSpPr>
          <p:spPr>
            <a:xfrm>
              <a:off x="4510233" y="3228975"/>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B3F9FA4-D3AF-4A3A-846A-6FA88C45373F}"/>
                </a:ext>
              </a:extLst>
            </p:cNvPr>
            <p:cNvSpPr/>
            <p:nvPr/>
          </p:nvSpPr>
          <p:spPr>
            <a:xfrm>
              <a:off x="5646923" y="2476539"/>
              <a:ext cx="943673" cy="9436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8B4E7AD-E67A-4520-8BB4-4ED0CCB13E31}"/>
                </a:ext>
              </a:extLst>
            </p:cNvPr>
            <p:cNvSpPr/>
            <p:nvPr/>
          </p:nvSpPr>
          <p:spPr>
            <a:xfrm>
              <a:off x="6397252" y="3543300"/>
              <a:ext cx="943673" cy="9436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E5E5045-E368-4967-9A31-02E857FC9332}"/>
                </a:ext>
              </a:extLst>
            </p:cNvPr>
            <p:cNvSpPr/>
            <p:nvPr/>
          </p:nvSpPr>
          <p:spPr>
            <a:xfrm>
              <a:off x="5599553" y="4486973"/>
              <a:ext cx="943673" cy="9436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4C0812E-4EBE-48B1-8297-BAE6A4AC15A4}"/>
                </a:ext>
              </a:extLst>
            </p:cNvPr>
            <p:cNvSpPr/>
            <p:nvPr/>
          </p:nvSpPr>
          <p:spPr>
            <a:xfrm>
              <a:off x="5694736" y="4712856"/>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39ABC12-099F-4C7E-BECC-C5C5553A6FD9}"/>
                </a:ext>
              </a:extLst>
            </p:cNvPr>
            <p:cNvSpPr/>
            <p:nvPr/>
          </p:nvSpPr>
          <p:spPr>
            <a:xfrm>
              <a:off x="6138618" y="4712855"/>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FABB259-65F9-4C12-8BE3-BFC385384793}"/>
                </a:ext>
              </a:extLst>
            </p:cNvPr>
            <p:cNvSpPr/>
            <p:nvPr/>
          </p:nvSpPr>
          <p:spPr>
            <a:xfrm>
              <a:off x="5894761" y="5138764"/>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F458C5A-ACDE-4C05-8350-F461917DBC33}"/>
                </a:ext>
              </a:extLst>
            </p:cNvPr>
            <p:cNvSpPr/>
            <p:nvPr/>
          </p:nvSpPr>
          <p:spPr>
            <a:xfrm>
              <a:off x="6537249" y="3791508"/>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6EF3270-7769-4FCD-9D28-EC5ED6A27BF6}"/>
                </a:ext>
              </a:extLst>
            </p:cNvPr>
            <p:cNvSpPr/>
            <p:nvPr/>
          </p:nvSpPr>
          <p:spPr>
            <a:xfrm>
              <a:off x="6917780" y="4009770"/>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50C19F4-3E7A-4208-B25E-DA742DB02FA4}"/>
                </a:ext>
              </a:extLst>
            </p:cNvPr>
            <p:cNvSpPr/>
            <p:nvPr/>
          </p:nvSpPr>
          <p:spPr>
            <a:xfrm>
              <a:off x="5859706" y="2662060"/>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660848F-C3FB-4B9A-AB22-AC23E5A544F0}"/>
                </a:ext>
              </a:extLst>
            </p:cNvPr>
            <p:cNvSpPr/>
            <p:nvPr/>
          </p:nvSpPr>
          <p:spPr>
            <a:xfrm>
              <a:off x="6263307" y="2748350"/>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F0A3803-BBBF-4F06-84A5-B375AA9BB9E1}"/>
                </a:ext>
              </a:extLst>
            </p:cNvPr>
            <p:cNvSpPr/>
            <p:nvPr/>
          </p:nvSpPr>
          <p:spPr>
            <a:xfrm>
              <a:off x="5854699" y="3009412"/>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82CB6E3-D065-4072-844C-A360B44052EA}"/>
                </a:ext>
              </a:extLst>
            </p:cNvPr>
            <p:cNvSpPr/>
            <p:nvPr/>
          </p:nvSpPr>
          <p:spPr>
            <a:xfrm>
              <a:off x="6163294" y="3080385"/>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719A48B-BC08-4F0F-AC92-282521A2D0FD}"/>
                </a:ext>
              </a:extLst>
            </p:cNvPr>
            <p:cNvSpPr/>
            <p:nvPr/>
          </p:nvSpPr>
          <p:spPr>
            <a:xfrm>
              <a:off x="6965880" y="5216432"/>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D2A3CBF-F4D7-4016-9F7E-DF2C70D4B206}"/>
                </a:ext>
              </a:extLst>
            </p:cNvPr>
            <p:cNvSpPr/>
            <p:nvPr/>
          </p:nvSpPr>
          <p:spPr>
            <a:xfrm>
              <a:off x="5566036" y="3850506"/>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CB889709-4A75-4201-856F-61BF80721476}"/>
                </a:ext>
              </a:extLst>
            </p:cNvPr>
            <p:cNvSpPr/>
            <p:nvPr/>
          </p:nvSpPr>
          <p:spPr>
            <a:xfrm>
              <a:off x="7090437" y="3128962"/>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C60E3397-1034-4F03-A990-6904CA1950D6}"/>
                </a:ext>
              </a:extLst>
            </p:cNvPr>
            <p:cNvSpPr/>
            <p:nvPr/>
          </p:nvSpPr>
          <p:spPr>
            <a:xfrm>
              <a:off x="6819231" y="2162214"/>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5FAD06AD-6C18-417B-A4F5-870402AB0276}"/>
                </a:ext>
              </a:extLst>
            </p:cNvPr>
            <p:cNvSpPr/>
            <p:nvPr/>
          </p:nvSpPr>
          <p:spPr>
            <a:xfrm>
              <a:off x="7206889" y="2354579"/>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a:extLst>
                <a:ext uri="{FF2B5EF4-FFF2-40B4-BE49-F238E27FC236}">
                  <a16:creationId xmlns:a16="http://schemas.microsoft.com/office/drawing/2014/main" id="{600CB72B-7613-4A00-A6FF-62646752AB76}"/>
                </a:ext>
              </a:extLst>
            </p:cNvPr>
            <p:cNvCxnSpPr>
              <a:cxnSpLocks/>
            </p:cNvCxnSpPr>
            <p:nvPr/>
          </p:nvCxnSpPr>
          <p:spPr>
            <a:xfrm flipV="1">
              <a:off x="4889222" y="3032284"/>
              <a:ext cx="638059" cy="1911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DDBA570-D2FE-419B-9B0B-549D402DBAC8}"/>
                </a:ext>
              </a:extLst>
            </p:cNvPr>
            <p:cNvCxnSpPr>
              <a:cxnSpLocks/>
            </p:cNvCxnSpPr>
            <p:nvPr/>
          </p:nvCxnSpPr>
          <p:spPr>
            <a:xfrm>
              <a:off x="5180146" y="2554604"/>
              <a:ext cx="383294" cy="19374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DAF96C5-FF08-4E7E-8084-BC1A5A1FC279}"/>
                </a:ext>
              </a:extLst>
            </p:cNvPr>
            <p:cNvCxnSpPr>
              <a:cxnSpLocks/>
            </p:cNvCxnSpPr>
            <p:nvPr/>
          </p:nvCxnSpPr>
          <p:spPr>
            <a:xfrm flipV="1">
              <a:off x="5199727" y="3180397"/>
              <a:ext cx="363713" cy="28490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AC2EBA6-80A2-4F49-A3F6-87611A6719ED}"/>
                </a:ext>
              </a:extLst>
            </p:cNvPr>
            <p:cNvCxnSpPr>
              <a:cxnSpLocks/>
            </p:cNvCxnSpPr>
            <p:nvPr/>
          </p:nvCxnSpPr>
          <p:spPr>
            <a:xfrm>
              <a:off x="5230609" y="3568326"/>
              <a:ext cx="1162890" cy="7498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EBE1AEFB-70CE-4620-B335-2883A3AAD512}"/>
                </a:ext>
              </a:extLst>
            </p:cNvPr>
            <p:cNvCxnSpPr>
              <a:cxnSpLocks/>
            </p:cNvCxnSpPr>
            <p:nvPr/>
          </p:nvCxnSpPr>
          <p:spPr>
            <a:xfrm>
              <a:off x="5169922" y="3734860"/>
              <a:ext cx="289353" cy="13316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E9E9EE35-F071-4D2C-B933-DF1007737DCB}"/>
                </a:ext>
              </a:extLst>
            </p:cNvPr>
            <p:cNvCxnSpPr>
              <a:cxnSpLocks/>
            </p:cNvCxnSpPr>
            <p:nvPr/>
          </p:nvCxnSpPr>
          <p:spPr>
            <a:xfrm flipV="1">
              <a:off x="5894761" y="3959573"/>
              <a:ext cx="368545" cy="84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E486758A-7C1F-46EA-B3FC-61A70289235D}"/>
                </a:ext>
              </a:extLst>
            </p:cNvPr>
            <p:cNvCxnSpPr>
              <a:cxnSpLocks/>
            </p:cNvCxnSpPr>
            <p:nvPr/>
          </p:nvCxnSpPr>
          <p:spPr>
            <a:xfrm flipV="1">
              <a:off x="5169922" y="4894192"/>
              <a:ext cx="357359" cy="1751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7E5E0DB-EE69-468A-B382-39742485FE16}"/>
                </a:ext>
              </a:extLst>
            </p:cNvPr>
            <p:cNvCxnSpPr>
              <a:cxnSpLocks/>
            </p:cNvCxnSpPr>
            <p:nvPr/>
          </p:nvCxnSpPr>
          <p:spPr>
            <a:xfrm>
              <a:off x="5812054" y="4091125"/>
              <a:ext cx="120237" cy="30399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CBD2AE7A-CCFD-48A8-B795-F6025DA48CF7}"/>
                </a:ext>
              </a:extLst>
            </p:cNvPr>
            <p:cNvCxnSpPr>
              <a:cxnSpLocks/>
            </p:cNvCxnSpPr>
            <p:nvPr/>
          </p:nvCxnSpPr>
          <p:spPr>
            <a:xfrm>
              <a:off x="6637261" y="5098183"/>
              <a:ext cx="249835" cy="4058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15B440E-31B8-4411-B345-61C4D26B2E15}"/>
                </a:ext>
              </a:extLst>
            </p:cNvPr>
            <p:cNvCxnSpPr>
              <a:cxnSpLocks/>
            </p:cNvCxnSpPr>
            <p:nvPr/>
          </p:nvCxnSpPr>
          <p:spPr>
            <a:xfrm>
              <a:off x="6674123" y="3186222"/>
              <a:ext cx="300843" cy="3719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68D591A4-865A-40EB-B7BF-14A127B82F8E}"/>
                </a:ext>
              </a:extLst>
            </p:cNvPr>
            <p:cNvCxnSpPr>
              <a:cxnSpLocks/>
            </p:cNvCxnSpPr>
            <p:nvPr/>
          </p:nvCxnSpPr>
          <p:spPr>
            <a:xfrm flipV="1">
              <a:off x="6637261" y="2434036"/>
              <a:ext cx="181332" cy="35591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599C767F-DC1B-4869-B6B1-6AB6DC219BC9}"/>
                </a:ext>
              </a:extLst>
            </p:cNvPr>
            <p:cNvCxnSpPr>
              <a:cxnSpLocks/>
            </p:cNvCxnSpPr>
            <p:nvPr/>
          </p:nvCxnSpPr>
          <p:spPr>
            <a:xfrm flipV="1">
              <a:off x="6710238" y="2599123"/>
              <a:ext cx="452225" cy="26262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BC9AD327-6A80-4A05-8D81-DFE302D668E3}"/>
              </a:ext>
            </a:extLst>
          </p:cNvPr>
          <p:cNvGrpSpPr/>
          <p:nvPr/>
        </p:nvGrpSpPr>
        <p:grpSpPr>
          <a:xfrm>
            <a:off x="9797885" y="2870749"/>
            <a:ext cx="1969821" cy="1580198"/>
            <a:chOff x="6697939" y="1980249"/>
            <a:chExt cx="4549180" cy="3649370"/>
          </a:xfrm>
        </p:grpSpPr>
        <p:sp>
          <p:nvSpPr>
            <p:cNvPr id="78" name="Isosceles Triangle 77">
              <a:extLst>
                <a:ext uri="{FF2B5EF4-FFF2-40B4-BE49-F238E27FC236}">
                  <a16:creationId xmlns:a16="http://schemas.microsoft.com/office/drawing/2014/main" id="{AE7765E5-A869-41CF-B9F8-6C95F371FB1F}"/>
                </a:ext>
              </a:extLst>
            </p:cNvPr>
            <p:cNvSpPr/>
            <p:nvPr/>
          </p:nvSpPr>
          <p:spPr>
            <a:xfrm rot="5400000">
              <a:off x="7849430" y="2231929"/>
              <a:ext cx="3649370" cy="3146009"/>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Arrow Connector 78">
              <a:extLst>
                <a:ext uri="{FF2B5EF4-FFF2-40B4-BE49-F238E27FC236}">
                  <a16:creationId xmlns:a16="http://schemas.microsoft.com/office/drawing/2014/main" id="{AE530232-818A-43F7-B4AB-9EC77909D455}"/>
                </a:ext>
              </a:extLst>
            </p:cNvPr>
            <p:cNvCxnSpPr>
              <a:cxnSpLocks/>
            </p:cNvCxnSpPr>
            <p:nvPr/>
          </p:nvCxnSpPr>
          <p:spPr>
            <a:xfrm>
              <a:off x="7396233" y="4209795"/>
              <a:ext cx="825967" cy="2872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ECF8B0CD-FAB6-4DEA-8F1A-629F0C395CC3}"/>
                </a:ext>
              </a:extLst>
            </p:cNvPr>
            <p:cNvCxnSpPr>
              <a:cxnSpLocks/>
            </p:cNvCxnSpPr>
            <p:nvPr/>
          </p:nvCxnSpPr>
          <p:spPr>
            <a:xfrm>
              <a:off x="7340925" y="3367836"/>
              <a:ext cx="905783" cy="1754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28CB6309-FFA9-40D6-B33B-7B73A8ADD919}"/>
                </a:ext>
              </a:extLst>
            </p:cNvPr>
            <p:cNvCxnSpPr>
              <a:cxnSpLocks/>
            </p:cNvCxnSpPr>
            <p:nvPr/>
          </p:nvCxnSpPr>
          <p:spPr>
            <a:xfrm>
              <a:off x="7506334" y="2527326"/>
              <a:ext cx="715866" cy="15036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58405E6B-59DD-4EBE-BC53-F57F5EB60A69}"/>
                </a:ext>
              </a:extLst>
            </p:cNvPr>
            <p:cNvCxnSpPr>
              <a:cxnSpLocks/>
            </p:cNvCxnSpPr>
            <p:nvPr/>
          </p:nvCxnSpPr>
          <p:spPr>
            <a:xfrm>
              <a:off x="7176250" y="2221272"/>
              <a:ext cx="1004538" cy="544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3A5C9E71-8936-49FC-B69D-2CDF1BD91C23}"/>
                </a:ext>
              </a:extLst>
            </p:cNvPr>
            <p:cNvCxnSpPr>
              <a:cxnSpLocks/>
            </p:cNvCxnSpPr>
            <p:nvPr/>
          </p:nvCxnSpPr>
          <p:spPr>
            <a:xfrm>
              <a:off x="6727927" y="2997579"/>
              <a:ext cx="1494273" cy="736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8466F3B5-44FF-4672-95F9-FA3A027F9602}"/>
                </a:ext>
              </a:extLst>
            </p:cNvPr>
            <p:cNvCxnSpPr>
              <a:cxnSpLocks/>
            </p:cNvCxnSpPr>
            <p:nvPr/>
          </p:nvCxnSpPr>
          <p:spPr>
            <a:xfrm flipV="1">
              <a:off x="6697939" y="4530494"/>
              <a:ext cx="1548769" cy="2905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E9E0C1B6-EC78-4A64-BFE6-38A46F8F428F}"/>
                </a:ext>
              </a:extLst>
            </p:cNvPr>
            <p:cNvCxnSpPr>
              <a:cxnSpLocks/>
            </p:cNvCxnSpPr>
            <p:nvPr/>
          </p:nvCxnSpPr>
          <p:spPr>
            <a:xfrm flipV="1">
              <a:off x="7306901" y="5210947"/>
              <a:ext cx="915299" cy="7676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6FA08747-D407-48F8-9AED-2EF95883A9C5}"/>
                </a:ext>
              </a:extLst>
            </p:cNvPr>
            <p:cNvSpPr/>
            <p:nvPr/>
          </p:nvSpPr>
          <p:spPr>
            <a:xfrm>
              <a:off x="8346128" y="2376025"/>
              <a:ext cx="576597" cy="28349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4332F1A7-EBF0-4402-815F-CC480AC9C8C3}"/>
                </a:ext>
              </a:extLst>
            </p:cNvPr>
            <p:cNvSpPr/>
            <p:nvPr/>
          </p:nvSpPr>
          <p:spPr>
            <a:xfrm>
              <a:off x="9195302" y="2909449"/>
              <a:ext cx="576597" cy="174256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38FCBD26-59D8-43CF-95CB-82B2C41C2B47}"/>
                </a:ext>
              </a:extLst>
            </p:cNvPr>
            <p:cNvSpPr/>
            <p:nvPr/>
          </p:nvSpPr>
          <p:spPr>
            <a:xfrm>
              <a:off x="10074033" y="3429000"/>
              <a:ext cx="576597" cy="7411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1B0526A9-2C77-4D3C-8F4A-D4DE2B5AF029}"/>
                </a:ext>
              </a:extLst>
            </p:cNvPr>
            <p:cNvSpPr/>
            <p:nvPr/>
          </p:nvSpPr>
          <p:spPr>
            <a:xfrm>
              <a:off x="8426194" y="3571080"/>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947431CE-7CF8-41FE-A03A-25BED108D78B}"/>
                </a:ext>
              </a:extLst>
            </p:cNvPr>
            <p:cNvSpPr/>
            <p:nvPr/>
          </p:nvSpPr>
          <p:spPr>
            <a:xfrm>
              <a:off x="8563987" y="4632007"/>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323DD737-9761-4EDE-B9E6-7F72720675A8}"/>
                </a:ext>
              </a:extLst>
            </p:cNvPr>
            <p:cNvSpPr/>
            <p:nvPr/>
          </p:nvSpPr>
          <p:spPr>
            <a:xfrm>
              <a:off x="8526206" y="2689938"/>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5F6D32F7-6D56-4273-AC29-DDC2F87E19E8}"/>
                </a:ext>
              </a:extLst>
            </p:cNvPr>
            <p:cNvSpPr/>
            <p:nvPr/>
          </p:nvSpPr>
          <p:spPr>
            <a:xfrm>
              <a:off x="8453715" y="4080062"/>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0CE7A280-1BE1-4A13-A540-9C8B3BAB7AB3}"/>
                </a:ext>
              </a:extLst>
            </p:cNvPr>
            <p:cNvSpPr/>
            <p:nvPr/>
          </p:nvSpPr>
          <p:spPr>
            <a:xfrm>
              <a:off x="9401437" y="3273961"/>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B6A3B2DF-EDC0-469C-9419-53B0A97B496B}"/>
                </a:ext>
              </a:extLst>
            </p:cNvPr>
            <p:cNvSpPr/>
            <p:nvPr/>
          </p:nvSpPr>
          <p:spPr>
            <a:xfrm>
              <a:off x="9401436" y="4224159"/>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C2A6C237-9E30-4765-9147-472C40062E8E}"/>
                </a:ext>
              </a:extLst>
            </p:cNvPr>
            <p:cNvSpPr/>
            <p:nvPr/>
          </p:nvSpPr>
          <p:spPr>
            <a:xfrm>
              <a:off x="9485673" y="3754498"/>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FAC6579A-A87D-4EAC-87C4-B8B461F337B3}"/>
                </a:ext>
              </a:extLst>
            </p:cNvPr>
            <p:cNvSpPr/>
            <p:nvPr/>
          </p:nvSpPr>
          <p:spPr>
            <a:xfrm>
              <a:off x="10202885" y="3593259"/>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5B4E3B73-3CC0-49D4-BE89-ED09334FCBFA}"/>
                </a:ext>
              </a:extLst>
            </p:cNvPr>
            <p:cNvSpPr/>
            <p:nvPr/>
          </p:nvSpPr>
          <p:spPr>
            <a:xfrm>
              <a:off x="10323195" y="3850505"/>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0" name="Straight Arrow Connector 99">
              <a:extLst>
                <a:ext uri="{FF2B5EF4-FFF2-40B4-BE49-F238E27FC236}">
                  <a16:creationId xmlns:a16="http://schemas.microsoft.com/office/drawing/2014/main" id="{632DED50-5739-44B7-8680-276BFF72088F}"/>
                </a:ext>
              </a:extLst>
            </p:cNvPr>
            <p:cNvCxnSpPr>
              <a:cxnSpLocks/>
            </p:cNvCxnSpPr>
            <p:nvPr/>
          </p:nvCxnSpPr>
          <p:spPr>
            <a:xfrm>
              <a:off x="8764012" y="3663272"/>
              <a:ext cx="40373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8B9251E0-67D8-48ED-889C-B295FAB3A027}"/>
                </a:ext>
              </a:extLst>
            </p:cNvPr>
            <p:cNvCxnSpPr>
              <a:cxnSpLocks/>
            </p:cNvCxnSpPr>
            <p:nvPr/>
          </p:nvCxnSpPr>
          <p:spPr>
            <a:xfrm>
              <a:off x="8791571" y="4324171"/>
              <a:ext cx="40373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CD116FA0-C1C9-4F8C-B344-BC4635CF913C}"/>
                </a:ext>
              </a:extLst>
            </p:cNvPr>
            <p:cNvCxnSpPr>
              <a:cxnSpLocks/>
            </p:cNvCxnSpPr>
            <p:nvPr/>
          </p:nvCxnSpPr>
          <p:spPr>
            <a:xfrm>
              <a:off x="8764012" y="3273961"/>
              <a:ext cx="40373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592E4FDF-B08A-46E6-ABE9-E78D8ADC3DA0}"/>
                </a:ext>
              </a:extLst>
            </p:cNvPr>
            <p:cNvCxnSpPr>
              <a:cxnSpLocks/>
            </p:cNvCxnSpPr>
            <p:nvPr/>
          </p:nvCxnSpPr>
          <p:spPr>
            <a:xfrm>
              <a:off x="9670302" y="3593259"/>
              <a:ext cx="40373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7E9C44CE-DA06-459E-B38E-3FD905CC0C99}"/>
                </a:ext>
              </a:extLst>
            </p:cNvPr>
            <p:cNvCxnSpPr>
              <a:cxnSpLocks/>
            </p:cNvCxnSpPr>
            <p:nvPr/>
          </p:nvCxnSpPr>
          <p:spPr>
            <a:xfrm>
              <a:off x="9670302" y="4107143"/>
              <a:ext cx="40373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5" name="Oval 104">
              <a:extLst>
                <a:ext uri="{FF2B5EF4-FFF2-40B4-BE49-F238E27FC236}">
                  <a16:creationId xmlns:a16="http://schemas.microsoft.com/office/drawing/2014/main" id="{3237F580-9FCF-4313-97AD-6FFA4DCC29F4}"/>
                </a:ext>
              </a:extLst>
            </p:cNvPr>
            <p:cNvSpPr/>
            <p:nvPr/>
          </p:nvSpPr>
          <p:spPr>
            <a:xfrm>
              <a:off x="10852751" y="3691495"/>
              <a:ext cx="200025"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Arrow Connector 105">
              <a:extLst>
                <a:ext uri="{FF2B5EF4-FFF2-40B4-BE49-F238E27FC236}">
                  <a16:creationId xmlns:a16="http://schemas.microsoft.com/office/drawing/2014/main" id="{6BA53B04-446F-4DA3-A225-3A5AE1630638}"/>
                </a:ext>
              </a:extLst>
            </p:cNvPr>
            <p:cNvCxnSpPr>
              <a:cxnSpLocks/>
            </p:cNvCxnSpPr>
            <p:nvPr/>
          </p:nvCxnSpPr>
          <p:spPr>
            <a:xfrm flipV="1">
              <a:off x="10592432" y="3771105"/>
              <a:ext cx="234315" cy="1351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6353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scene, way&#10;&#10;Description generated with very high confidence">
            <a:extLst>
              <a:ext uri="{FF2B5EF4-FFF2-40B4-BE49-F238E27FC236}">
                <a16:creationId xmlns:a16="http://schemas.microsoft.com/office/drawing/2014/main" id="{F231D5B2-FA07-4738-8739-498A5390B372}"/>
              </a:ext>
            </a:extLst>
          </p:cNvPr>
          <p:cNvPicPr>
            <a:picLocks noChangeAspect="1"/>
          </p:cNvPicPr>
          <p:nvPr/>
        </p:nvPicPr>
        <p:blipFill rotWithShape="1">
          <a:blip r:embed="rId3">
            <a:extLst>
              <a:ext uri="{28A0092B-C50C-407E-A947-70E740481C1C}">
                <a14:useLocalDpi xmlns:a14="http://schemas.microsoft.com/office/drawing/2010/main" val="0"/>
              </a:ext>
            </a:extLst>
          </a:blip>
          <a:srcRect b="5703"/>
          <a:stretch/>
        </p:blipFill>
        <p:spPr>
          <a:xfrm>
            <a:off x="0" y="0"/>
            <a:ext cx="12192000" cy="6858001"/>
          </a:xfrm>
          <a:prstGeom prst="rect">
            <a:avLst/>
          </a:prstGeom>
        </p:spPr>
      </p:pic>
      <p:sp>
        <p:nvSpPr>
          <p:cNvPr id="7" name="Title 1">
            <a:extLst>
              <a:ext uri="{FF2B5EF4-FFF2-40B4-BE49-F238E27FC236}">
                <a16:creationId xmlns:a16="http://schemas.microsoft.com/office/drawing/2014/main" id="{26051586-122D-4BBF-9233-05021548B797}"/>
              </a:ext>
            </a:extLst>
          </p:cNvPr>
          <p:cNvSpPr>
            <a:spLocks noGrp="1"/>
          </p:cNvSpPr>
          <p:nvPr>
            <p:ph type="title"/>
          </p:nvPr>
        </p:nvSpPr>
        <p:spPr>
          <a:xfrm>
            <a:off x="5009212" y="305768"/>
            <a:ext cx="6669199" cy="567829"/>
          </a:xfrm>
        </p:spPr>
        <p:txBody>
          <a:bodyPr/>
          <a:lstStyle/>
          <a:p>
            <a:pPr algn="r"/>
            <a:r>
              <a:rPr lang="en-US" sz="4400" cap="none" dirty="0">
                <a:solidFill>
                  <a:schemeClr val="bg1"/>
                </a:solidFill>
              </a:rPr>
              <a:t>CONSTRAINTS ARE GOOD</a:t>
            </a:r>
          </a:p>
        </p:txBody>
      </p:sp>
    </p:spTree>
    <p:extLst>
      <p:ext uri="{BB962C8B-B14F-4D97-AF65-F5344CB8AC3E}">
        <p14:creationId xmlns:p14="http://schemas.microsoft.com/office/powerpoint/2010/main" val="4221774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021519-5E62-49E4-8D76-6AA3222E5070}"/>
              </a:ext>
            </a:extLst>
          </p:cNvPr>
          <p:cNvSpPr>
            <a:spLocks noGrp="1"/>
          </p:cNvSpPr>
          <p:nvPr>
            <p:ph type="title"/>
          </p:nvPr>
        </p:nvSpPr>
        <p:spPr/>
        <p:txBody>
          <a:bodyPr/>
          <a:lstStyle/>
          <a:p>
            <a:r>
              <a:rPr lang="en-US" dirty="0"/>
              <a:t>Types of Constraints</a:t>
            </a:r>
          </a:p>
        </p:txBody>
      </p:sp>
      <p:sp>
        <p:nvSpPr>
          <p:cNvPr id="5" name="Text Placeholder 3">
            <a:extLst>
              <a:ext uri="{FF2B5EF4-FFF2-40B4-BE49-F238E27FC236}">
                <a16:creationId xmlns:a16="http://schemas.microsoft.com/office/drawing/2014/main" id="{611C3DA0-BE71-4564-86EB-0B9F03C89F78}"/>
              </a:ext>
            </a:extLst>
          </p:cNvPr>
          <p:cNvSpPr>
            <a:spLocks noGrp="1"/>
          </p:cNvSpPr>
          <p:nvPr>
            <p:ph type="body" idx="1"/>
          </p:nvPr>
        </p:nvSpPr>
        <p:spPr>
          <a:xfrm>
            <a:off x="609599" y="2275664"/>
            <a:ext cx="10449845" cy="4225907"/>
          </a:xfrm>
        </p:spPr>
        <p:txBody>
          <a:bodyPr/>
          <a:lstStyle/>
          <a:p>
            <a:pPr>
              <a:lnSpc>
                <a:spcPct val="150000"/>
              </a:lnSpc>
            </a:pPr>
            <a:r>
              <a:rPr lang="en-US" b="1" dirty="0"/>
              <a:t>Rules</a:t>
            </a:r>
            <a:r>
              <a:rPr lang="en-US" dirty="0"/>
              <a:t> for interactions</a:t>
            </a:r>
          </a:p>
          <a:p>
            <a:pPr>
              <a:lnSpc>
                <a:spcPct val="150000"/>
              </a:lnSpc>
            </a:pPr>
            <a:r>
              <a:rPr lang="en-US" b="1" dirty="0"/>
              <a:t>Boundaries</a:t>
            </a:r>
            <a:r>
              <a:rPr lang="en-US" dirty="0"/>
              <a:t> in time and space</a:t>
            </a:r>
          </a:p>
          <a:p>
            <a:pPr>
              <a:lnSpc>
                <a:spcPct val="150000"/>
              </a:lnSpc>
            </a:pPr>
            <a:r>
              <a:rPr lang="en-US" b="1" dirty="0"/>
              <a:t>Artifacts</a:t>
            </a:r>
            <a:r>
              <a:rPr lang="en-US" dirty="0"/>
              <a:t> that hold information about the activity</a:t>
            </a:r>
          </a:p>
          <a:p>
            <a:pPr>
              <a:lnSpc>
                <a:spcPct val="150000"/>
              </a:lnSpc>
            </a:pPr>
            <a:r>
              <a:rPr lang="en-US" b="1" dirty="0"/>
              <a:t>Goals</a:t>
            </a:r>
            <a:r>
              <a:rPr lang="en-US" dirty="0"/>
              <a:t> or an end-state that everyone is working toward</a:t>
            </a:r>
          </a:p>
        </p:txBody>
      </p:sp>
    </p:spTree>
    <p:extLst>
      <p:ext uri="{BB962C8B-B14F-4D97-AF65-F5344CB8AC3E}">
        <p14:creationId xmlns:p14="http://schemas.microsoft.com/office/powerpoint/2010/main" val="2468185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6C9DB-1261-49BC-BF52-2E3417BD4701}"/>
              </a:ext>
            </a:extLst>
          </p:cNvPr>
          <p:cNvSpPr>
            <a:spLocks noGrp="1"/>
          </p:cNvSpPr>
          <p:nvPr>
            <p:ph type="ctrTitle"/>
          </p:nvPr>
        </p:nvSpPr>
        <p:spPr/>
        <p:txBody>
          <a:bodyPr/>
          <a:lstStyle/>
          <a:p>
            <a:r>
              <a:rPr lang="en-US" dirty="0"/>
              <a:t>Workshop Facilitation</a:t>
            </a:r>
          </a:p>
        </p:txBody>
      </p:sp>
    </p:spTree>
    <p:extLst>
      <p:ext uri="{BB962C8B-B14F-4D97-AF65-F5344CB8AC3E}">
        <p14:creationId xmlns:p14="http://schemas.microsoft.com/office/powerpoint/2010/main" val="1222550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C5F8AA-8C9C-4B84-98DF-153955F0B918}"/>
              </a:ext>
            </a:extLst>
          </p:cNvPr>
          <p:cNvSpPr>
            <a:spLocks noGrp="1"/>
          </p:cNvSpPr>
          <p:nvPr>
            <p:ph type="title"/>
          </p:nvPr>
        </p:nvSpPr>
        <p:spPr/>
        <p:txBody>
          <a:bodyPr/>
          <a:lstStyle/>
          <a:p>
            <a:r>
              <a:rPr lang="en-US" dirty="0"/>
              <a:t>Introductions</a:t>
            </a:r>
          </a:p>
        </p:txBody>
      </p:sp>
      <p:sp>
        <p:nvSpPr>
          <p:cNvPr id="5" name="Text Placeholder 4">
            <a:extLst>
              <a:ext uri="{FF2B5EF4-FFF2-40B4-BE49-F238E27FC236}">
                <a16:creationId xmlns:a16="http://schemas.microsoft.com/office/drawing/2014/main" id="{A58B1CD0-61DB-43F9-8BC8-E026D1C44CF4}"/>
              </a:ext>
            </a:extLst>
          </p:cNvPr>
          <p:cNvSpPr>
            <a:spLocks noGrp="1"/>
          </p:cNvSpPr>
          <p:nvPr>
            <p:ph type="body" sz="quarter" idx="10"/>
          </p:nvPr>
        </p:nvSpPr>
        <p:spPr>
          <a:xfrm>
            <a:off x="4729548" y="5068209"/>
            <a:ext cx="2732903" cy="1012131"/>
          </a:xfrm>
        </p:spPr>
        <p:txBody>
          <a:bodyPr/>
          <a:lstStyle/>
          <a:p>
            <a:pPr marL="0" indent="0" algn="ctr">
              <a:buNone/>
            </a:pPr>
            <a:r>
              <a:rPr lang="en-US" dirty="0"/>
              <a:t>Timo Loescher</a:t>
            </a:r>
          </a:p>
          <a:p>
            <a:pPr marL="0" indent="0" algn="ctr">
              <a:buNone/>
            </a:pPr>
            <a:r>
              <a:rPr lang="en-US" sz="2000" b="1" dirty="0"/>
              <a:t>UX Practice Lead</a:t>
            </a:r>
          </a:p>
          <a:p>
            <a:pPr marL="0" indent="0" algn="ctr">
              <a:buNone/>
            </a:pPr>
            <a:r>
              <a:rPr lang="en-US" sz="2000" dirty="0"/>
              <a:t>DMI</a:t>
            </a:r>
          </a:p>
        </p:txBody>
      </p:sp>
      <p:pic>
        <p:nvPicPr>
          <p:cNvPr id="13" name="Picture Placeholder 12" descr="A person looking at the camera&#10;&#10;Description generated with very high confidence">
            <a:extLst>
              <a:ext uri="{FF2B5EF4-FFF2-40B4-BE49-F238E27FC236}">
                <a16:creationId xmlns:a16="http://schemas.microsoft.com/office/drawing/2014/main" id="{81F5AAF5-B60B-4B7D-997E-7EF5B136B75F}"/>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 r="17769"/>
          <a:stretch/>
        </p:blipFill>
        <p:spPr>
          <a:xfrm>
            <a:off x="4547139" y="1232354"/>
            <a:ext cx="3097722" cy="3477098"/>
          </a:xfrm>
        </p:spPr>
      </p:pic>
    </p:spTree>
    <p:extLst>
      <p:ext uri="{BB962C8B-B14F-4D97-AF65-F5344CB8AC3E}">
        <p14:creationId xmlns:p14="http://schemas.microsoft.com/office/powerpoint/2010/main" val="959754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D6B55-71AF-411F-9829-787CDE3D37C3}"/>
              </a:ext>
            </a:extLst>
          </p:cNvPr>
          <p:cNvSpPr>
            <a:spLocks noGrp="1"/>
          </p:cNvSpPr>
          <p:nvPr>
            <p:ph type="title"/>
          </p:nvPr>
        </p:nvSpPr>
        <p:spPr/>
        <p:txBody>
          <a:bodyPr/>
          <a:lstStyle/>
          <a:p>
            <a:r>
              <a:rPr lang="en-US" dirty="0"/>
              <a:t>Role of facilitator</a:t>
            </a:r>
          </a:p>
        </p:txBody>
      </p:sp>
      <p:sp>
        <p:nvSpPr>
          <p:cNvPr id="4" name="Slide Number Placeholder 3">
            <a:extLst>
              <a:ext uri="{FF2B5EF4-FFF2-40B4-BE49-F238E27FC236}">
                <a16:creationId xmlns:a16="http://schemas.microsoft.com/office/drawing/2014/main" id="{7E145F31-A75E-4B5D-9711-5604CCB97725}"/>
              </a:ext>
            </a:extLst>
          </p:cNvPr>
          <p:cNvSpPr>
            <a:spLocks noGrp="1"/>
          </p:cNvSpPr>
          <p:nvPr>
            <p:ph type="sldNum" idx="12"/>
          </p:nvPr>
        </p:nvSpPr>
        <p:spPr/>
        <p:txBody>
          <a:bodyPr/>
          <a:lstStyle/>
          <a:p>
            <a:fld id="{95E3A436-1048-CA4E-9C3F-FCB70029503E}" type="slidenum">
              <a:rPr lang="en-US" smtClean="0"/>
              <a:pPr/>
              <a:t>20</a:t>
            </a:fld>
            <a:endParaRPr lang="en-US"/>
          </a:p>
        </p:txBody>
      </p:sp>
    </p:spTree>
    <p:extLst>
      <p:ext uri="{BB962C8B-B14F-4D97-AF65-F5344CB8AC3E}">
        <p14:creationId xmlns:p14="http://schemas.microsoft.com/office/powerpoint/2010/main" val="389638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D6B55-71AF-411F-9829-787CDE3D37C3}"/>
              </a:ext>
            </a:extLst>
          </p:cNvPr>
          <p:cNvSpPr>
            <a:spLocks noGrp="1"/>
          </p:cNvSpPr>
          <p:nvPr>
            <p:ph type="title"/>
          </p:nvPr>
        </p:nvSpPr>
        <p:spPr/>
        <p:txBody>
          <a:bodyPr/>
          <a:lstStyle/>
          <a:p>
            <a:r>
              <a:rPr lang="en-US" dirty="0"/>
              <a:t>Role of facilitator</a:t>
            </a:r>
          </a:p>
        </p:txBody>
      </p:sp>
      <p:sp>
        <p:nvSpPr>
          <p:cNvPr id="3" name="Text Placeholder 2">
            <a:extLst>
              <a:ext uri="{FF2B5EF4-FFF2-40B4-BE49-F238E27FC236}">
                <a16:creationId xmlns:a16="http://schemas.microsoft.com/office/drawing/2014/main" id="{95BB7F7F-59B0-4E3E-BEFC-C71E00934830}"/>
              </a:ext>
            </a:extLst>
          </p:cNvPr>
          <p:cNvSpPr>
            <a:spLocks noGrp="1"/>
          </p:cNvSpPr>
          <p:nvPr>
            <p:ph type="body" idx="1"/>
          </p:nvPr>
        </p:nvSpPr>
        <p:spPr>
          <a:xfrm>
            <a:off x="609599" y="3243385"/>
            <a:ext cx="10229508" cy="3258186"/>
          </a:xfrm>
        </p:spPr>
        <p:txBody>
          <a:bodyPr/>
          <a:lstStyle/>
          <a:p>
            <a:pPr marL="0" indent="0" algn="ctr">
              <a:buNone/>
            </a:pPr>
            <a:r>
              <a:rPr lang="en-US" sz="8000" b="1" dirty="0"/>
              <a:t>To make easy</a:t>
            </a:r>
          </a:p>
          <a:p>
            <a:endParaRPr lang="en-US" sz="8000" b="1" dirty="0"/>
          </a:p>
        </p:txBody>
      </p:sp>
      <p:sp>
        <p:nvSpPr>
          <p:cNvPr id="4" name="Slide Number Placeholder 3">
            <a:extLst>
              <a:ext uri="{FF2B5EF4-FFF2-40B4-BE49-F238E27FC236}">
                <a16:creationId xmlns:a16="http://schemas.microsoft.com/office/drawing/2014/main" id="{7E145F31-A75E-4B5D-9711-5604CCB97725}"/>
              </a:ext>
            </a:extLst>
          </p:cNvPr>
          <p:cNvSpPr>
            <a:spLocks noGrp="1"/>
          </p:cNvSpPr>
          <p:nvPr>
            <p:ph type="sldNum" idx="12"/>
          </p:nvPr>
        </p:nvSpPr>
        <p:spPr/>
        <p:txBody>
          <a:bodyPr/>
          <a:lstStyle/>
          <a:p>
            <a:fld id="{95E3A436-1048-CA4E-9C3F-FCB70029503E}" type="slidenum">
              <a:rPr lang="en-US" smtClean="0"/>
              <a:pPr/>
              <a:t>21</a:t>
            </a:fld>
            <a:endParaRPr lang="en-US"/>
          </a:p>
        </p:txBody>
      </p:sp>
    </p:spTree>
    <p:extLst>
      <p:ext uri="{BB962C8B-B14F-4D97-AF65-F5344CB8AC3E}">
        <p14:creationId xmlns:p14="http://schemas.microsoft.com/office/powerpoint/2010/main" val="1626676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CF4B0C-B76C-4642-853D-808CE17C24D0}"/>
              </a:ext>
            </a:extLst>
          </p:cNvPr>
          <p:cNvSpPr>
            <a:spLocks noGrp="1"/>
          </p:cNvSpPr>
          <p:nvPr>
            <p:ph type="title"/>
          </p:nvPr>
        </p:nvSpPr>
        <p:spPr/>
        <p:txBody>
          <a:bodyPr/>
          <a:lstStyle/>
          <a:p>
            <a:r>
              <a:rPr lang="en-US" dirty="0"/>
              <a:t>Four Main Goals of a Facilitator</a:t>
            </a:r>
          </a:p>
        </p:txBody>
      </p:sp>
      <p:sp>
        <p:nvSpPr>
          <p:cNvPr id="4" name="Text Placeholder 3">
            <a:extLst>
              <a:ext uri="{FF2B5EF4-FFF2-40B4-BE49-F238E27FC236}">
                <a16:creationId xmlns:a16="http://schemas.microsoft.com/office/drawing/2014/main" id="{5ABA0BFE-5E39-4F29-B983-0F923D95B81C}"/>
              </a:ext>
            </a:extLst>
          </p:cNvPr>
          <p:cNvSpPr>
            <a:spLocks noGrp="1"/>
          </p:cNvSpPr>
          <p:nvPr>
            <p:ph type="body" idx="1"/>
          </p:nvPr>
        </p:nvSpPr>
        <p:spPr>
          <a:xfrm>
            <a:off x="609598" y="2275664"/>
            <a:ext cx="10024535" cy="4225907"/>
          </a:xfrm>
        </p:spPr>
        <p:txBody>
          <a:bodyPr/>
          <a:lstStyle/>
          <a:p>
            <a:pPr>
              <a:lnSpc>
                <a:spcPct val="150000"/>
              </a:lnSpc>
            </a:pPr>
            <a:r>
              <a:rPr lang="en-US" dirty="0"/>
              <a:t>Encourage </a:t>
            </a:r>
            <a:r>
              <a:rPr lang="en-US" b="1" dirty="0"/>
              <a:t>full participation</a:t>
            </a:r>
          </a:p>
          <a:p>
            <a:pPr>
              <a:lnSpc>
                <a:spcPct val="150000"/>
              </a:lnSpc>
            </a:pPr>
            <a:r>
              <a:rPr lang="en-US" dirty="0"/>
              <a:t>Promote </a:t>
            </a:r>
            <a:r>
              <a:rPr lang="en-US" b="1" dirty="0"/>
              <a:t>mutual understanding</a:t>
            </a:r>
          </a:p>
          <a:p>
            <a:pPr>
              <a:lnSpc>
                <a:spcPct val="150000"/>
              </a:lnSpc>
            </a:pPr>
            <a:r>
              <a:rPr lang="en-US" dirty="0"/>
              <a:t>Foster </a:t>
            </a:r>
            <a:r>
              <a:rPr lang="en-US" b="1" dirty="0"/>
              <a:t>inclusive decisions</a:t>
            </a:r>
          </a:p>
          <a:p>
            <a:pPr>
              <a:lnSpc>
                <a:spcPct val="150000"/>
              </a:lnSpc>
            </a:pPr>
            <a:r>
              <a:rPr lang="en-US" dirty="0"/>
              <a:t>Cultivate </a:t>
            </a:r>
            <a:r>
              <a:rPr lang="en-US" b="1" dirty="0"/>
              <a:t>shared responsibility</a:t>
            </a:r>
          </a:p>
          <a:p>
            <a:pPr>
              <a:lnSpc>
                <a:spcPct val="150000"/>
              </a:lnSpc>
            </a:pPr>
            <a:endParaRPr lang="en-US" dirty="0"/>
          </a:p>
        </p:txBody>
      </p:sp>
    </p:spTree>
    <p:extLst>
      <p:ext uri="{BB962C8B-B14F-4D97-AF65-F5344CB8AC3E}">
        <p14:creationId xmlns:p14="http://schemas.microsoft.com/office/powerpoint/2010/main" val="553415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D6B55-71AF-411F-9829-787CDE3D37C3}"/>
              </a:ext>
            </a:extLst>
          </p:cNvPr>
          <p:cNvSpPr>
            <a:spLocks noGrp="1"/>
          </p:cNvSpPr>
          <p:nvPr>
            <p:ph type="title"/>
          </p:nvPr>
        </p:nvSpPr>
        <p:spPr/>
        <p:txBody>
          <a:bodyPr/>
          <a:lstStyle/>
          <a:p>
            <a:r>
              <a:rPr lang="en-US" dirty="0"/>
              <a:t>Role of facilitator</a:t>
            </a:r>
          </a:p>
        </p:txBody>
      </p:sp>
      <p:sp>
        <p:nvSpPr>
          <p:cNvPr id="4" name="Slide Number Placeholder 3">
            <a:extLst>
              <a:ext uri="{FF2B5EF4-FFF2-40B4-BE49-F238E27FC236}">
                <a16:creationId xmlns:a16="http://schemas.microsoft.com/office/drawing/2014/main" id="{7E145F31-A75E-4B5D-9711-5604CCB97725}"/>
              </a:ext>
            </a:extLst>
          </p:cNvPr>
          <p:cNvSpPr>
            <a:spLocks noGrp="1"/>
          </p:cNvSpPr>
          <p:nvPr>
            <p:ph type="sldNum" sz="quarter" idx="4"/>
          </p:nvPr>
        </p:nvSpPr>
        <p:spPr/>
        <p:txBody>
          <a:bodyPr/>
          <a:lstStyle/>
          <a:p>
            <a:fld id="{95E3A436-1048-CA4E-9C3F-FCB70029503E}" type="slidenum">
              <a:rPr lang="en-US" smtClean="0"/>
              <a:pPr/>
              <a:t>23</a:t>
            </a:fld>
            <a:endParaRPr lang="en-US"/>
          </a:p>
        </p:txBody>
      </p:sp>
      <p:sp>
        <p:nvSpPr>
          <p:cNvPr id="7" name="Text Placeholder 6">
            <a:extLst>
              <a:ext uri="{FF2B5EF4-FFF2-40B4-BE49-F238E27FC236}">
                <a16:creationId xmlns:a16="http://schemas.microsoft.com/office/drawing/2014/main" id="{8804D9CD-8541-434F-ACAB-739C3C1D32CD}"/>
              </a:ext>
            </a:extLst>
          </p:cNvPr>
          <p:cNvSpPr>
            <a:spLocks noGrp="1"/>
          </p:cNvSpPr>
          <p:nvPr>
            <p:ph type="body" sz="quarter" idx="10"/>
          </p:nvPr>
        </p:nvSpPr>
        <p:spPr/>
        <p:txBody>
          <a:bodyPr/>
          <a:lstStyle/>
          <a:p>
            <a:pPr>
              <a:spcBef>
                <a:spcPts val="1000"/>
              </a:spcBef>
            </a:pPr>
            <a:r>
              <a:rPr lang="en-US" dirty="0"/>
              <a:t>F	feedback solicitation</a:t>
            </a:r>
          </a:p>
          <a:p>
            <a:pPr>
              <a:spcBef>
                <a:spcPts val="1000"/>
              </a:spcBef>
            </a:pPr>
            <a:r>
              <a:rPr lang="en-US" dirty="0"/>
              <a:t>A	active listening</a:t>
            </a:r>
          </a:p>
          <a:p>
            <a:pPr>
              <a:spcBef>
                <a:spcPts val="1000"/>
              </a:spcBef>
            </a:pPr>
            <a:r>
              <a:rPr lang="en-US" dirty="0"/>
              <a:t>C	create space</a:t>
            </a:r>
          </a:p>
          <a:p>
            <a:pPr>
              <a:spcBef>
                <a:spcPts val="1000"/>
              </a:spcBef>
            </a:pPr>
            <a:r>
              <a:rPr lang="en-US" dirty="0"/>
              <a:t>I	improvise</a:t>
            </a:r>
          </a:p>
          <a:p>
            <a:pPr>
              <a:spcBef>
                <a:spcPts val="1000"/>
              </a:spcBef>
            </a:pPr>
            <a:r>
              <a:rPr lang="en-US" dirty="0"/>
              <a:t>L	lean into the group purpose</a:t>
            </a:r>
          </a:p>
          <a:p>
            <a:pPr>
              <a:spcBef>
                <a:spcPts val="1000"/>
              </a:spcBef>
            </a:pPr>
            <a:r>
              <a:rPr lang="en-US" dirty="0"/>
              <a:t>I	if you don’t know, say so</a:t>
            </a:r>
          </a:p>
          <a:p>
            <a:pPr>
              <a:spcBef>
                <a:spcPts val="1000"/>
              </a:spcBef>
            </a:pPr>
            <a:r>
              <a:rPr lang="en-US" dirty="0"/>
              <a:t>T	take everything as relevant</a:t>
            </a:r>
          </a:p>
          <a:p>
            <a:pPr>
              <a:spcBef>
                <a:spcPts val="1000"/>
              </a:spcBef>
            </a:pPr>
            <a:r>
              <a:rPr lang="en-US" dirty="0"/>
              <a:t>A	avoid advice</a:t>
            </a:r>
          </a:p>
          <a:p>
            <a:pPr>
              <a:spcBef>
                <a:spcPts val="1000"/>
              </a:spcBef>
            </a:pPr>
            <a:r>
              <a:rPr lang="en-US" dirty="0"/>
              <a:t>T	to thine own self be true</a:t>
            </a:r>
          </a:p>
          <a:p>
            <a:pPr>
              <a:spcBef>
                <a:spcPts val="1000"/>
              </a:spcBef>
            </a:pPr>
            <a:r>
              <a:rPr lang="en-US" dirty="0"/>
              <a:t>E	embrace conflict</a:t>
            </a:r>
          </a:p>
          <a:p>
            <a:endParaRPr lang="en-US" dirty="0"/>
          </a:p>
        </p:txBody>
      </p:sp>
    </p:spTree>
    <p:extLst>
      <p:ext uri="{BB962C8B-B14F-4D97-AF65-F5344CB8AC3E}">
        <p14:creationId xmlns:p14="http://schemas.microsoft.com/office/powerpoint/2010/main" val="2066226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BAAE6-F1DB-4F08-AC04-717B184496B5}"/>
              </a:ext>
            </a:extLst>
          </p:cNvPr>
          <p:cNvSpPr>
            <a:spLocks noGrp="1"/>
          </p:cNvSpPr>
          <p:nvPr>
            <p:ph type="title"/>
          </p:nvPr>
        </p:nvSpPr>
        <p:spPr/>
        <p:txBody>
          <a:bodyPr/>
          <a:lstStyle/>
          <a:p>
            <a:r>
              <a:rPr lang="en-US" dirty="0"/>
              <a:t>	feedback Solicitation</a:t>
            </a:r>
            <a:br>
              <a:rPr lang="en-US" dirty="0"/>
            </a:br>
            <a:endParaRPr lang="en-US" dirty="0"/>
          </a:p>
        </p:txBody>
      </p:sp>
      <p:sp>
        <p:nvSpPr>
          <p:cNvPr id="4" name="TextBox 3">
            <a:extLst>
              <a:ext uri="{FF2B5EF4-FFF2-40B4-BE49-F238E27FC236}">
                <a16:creationId xmlns:a16="http://schemas.microsoft.com/office/drawing/2014/main" id="{7C66C1FC-FF5B-4A5B-B3D3-3AD2289DF399}"/>
              </a:ext>
            </a:extLst>
          </p:cNvPr>
          <p:cNvSpPr txBox="1"/>
          <p:nvPr/>
        </p:nvSpPr>
        <p:spPr>
          <a:xfrm>
            <a:off x="305767" y="-10483"/>
            <a:ext cx="1043553" cy="1200329"/>
          </a:xfrm>
          <a:prstGeom prst="rect">
            <a:avLst/>
          </a:prstGeom>
          <a:noFill/>
        </p:spPr>
        <p:txBody>
          <a:bodyPr wrap="square" rtlCol="0">
            <a:spAutoFit/>
          </a:bodyPr>
          <a:lstStyle/>
          <a:p>
            <a:r>
              <a:rPr lang="en-US" sz="7200" b="1" dirty="0">
                <a:solidFill>
                  <a:schemeClr val="accent2"/>
                </a:solidFill>
                <a:latin typeface="Raleway"/>
                <a:cs typeface="Raleway"/>
              </a:rPr>
              <a:t>F</a:t>
            </a:r>
          </a:p>
        </p:txBody>
      </p:sp>
      <p:pic>
        <p:nvPicPr>
          <p:cNvPr id="6" name="Picture 5" descr="A picture containing sky, man, person, object&#10;&#10;Description generated with very high confidence">
            <a:extLst>
              <a:ext uri="{FF2B5EF4-FFF2-40B4-BE49-F238E27FC236}">
                <a16:creationId xmlns:a16="http://schemas.microsoft.com/office/drawing/2014/main" id="{D68D53B1-6D13-4ED5-9264-B465E72EE97A}"/>
              </a:ext>
            </a:extLst>
          </p:cNvPr>
          <p:cNvPicPr>
            <a:picLocks noChangeAspect="1"/>
          </p:cNvPicPr>
          <p:nvPr/>
        </p:nvPicPr>
        <p:blipFill rotWithShape="1">
          <a:blip r:embed="rId3">
            <a:extLst>
              <a:ext uri="{28A0092B-C50C-407E-A947-70E740481C1C}">
                <a14:useLocalDpi xmlns:a14="http://schemas.microsoft.com/office/drawing/2010/main" val="0"/>
              </a:ext>
            </a:extLst>
          </a:blip>
          <a:srcRect t="10876" b="19387"/>
          <a:stretch/>
        </p:blipFill>
        <p:spPr>
          <a:xfrm>
            <a:off x="0" y="1189846"/>
            <a:ext cx="12192000" cy="5668153"/>
          </a:xfrm>
          <a:prstGeom prst="rect">
            <a:avLst/>
          </a:prstGeom>
        </p:spPr>
      </p:pic>
    </p:spTree>
    <p:extLst>
      <p:ext uri="{BB962C8B-B14F-4D97-AF65-F5344CB8AC3E}">
        <p14:creationId xmlns:p14="http://schemas.microsoft.com/office/powerpoint/2010/main" val="2383647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BAAE6-F1DB-4F08-AC04-717B184496B5}"/>
              </a:ext>
            </a:extLst>
          </p:cNvPr>
          <p:cNvSpPr>
            <a:spLocks noGrp="1"/>
          </p:cNvSpPr>
          <p:nvPr>
            <p:ph type="title"/>
          </p:nvPr>
        </p:nvSpPr>
        <p:spPr/>
        <p:txBody>
          <a:bodyPr/>
          <a:lstStyle/>
          <a:p>
            <a:r>
              <a:rPr lang="en-US" dirty="0"/>
              <a:t>	active listening</a:t>
            </a:r>
          </a:p>
        </p:txBody>
      </p:sp>
      <p:sp>
        <p:nvSpPr>
          <p:cNvPr id="4" name="TextBox 3">
            <a:extLst>
              <a:ext uri="{FF2B5EF4-FFF2-40B4-BE49-F238E27FC236}">
                <a16:creationId xmlns:a16="http://schemas.microsoft.com/office/drawing/2014/main" id="{7C66C1FC-FF5B-4A5B-B3D3-3AD2289DF399}"/>
              </a:ext>
            </a:extLst>
          </p:cNvPr>
          <p:cNvSpPr txBox="1"/>
          <p:nvPr/>
        </p:nvSpPr>
        <p:spPr>
          <a:xfrm>
            <a:off x="305767" y="-10483"/>
            <a:ext cx="1043553" cy="1200329"/>
          </a:xfrm>
          <a:prstGeom prst="rect">
            <a:avLst/>
          </a:prstGeom>
          <a:noFill/>
        </p:spPr>
        <p:txBody>
          <a:bodyPr wrap="square" rtlCol="0">
            <a:spAutoFit/>
          </a:bodyPr>
          <a:lstStyle/>
          <a:p>
            <a:r>
              <a:rPr lang="en-US" sz="7200" b="1" dirty="0">
                <a:solidFill>
                  <a:schemeClr val="accent2"/>
                </a:solidFill>
                <a:latin typeface="Raleway"/>
                <a:cs typeface="Raleway"/>
              </a:rPr>
              <a:t>A</a:t>
            </a:r>
          </a:p>
        </p:txBody>
      </p:sp>
      <p:pic>
        <p:nvPicPr>
          <p:cNvPr id="8" name="Picture 7" descr="A person holding a dog&#10;&#10;Description generated with very high confidence">
            <a:extLst>
              <a:ext uri="{FF2B5EF4-FFF2-40B4-BE49-F238E27FC236}">
                <a16:creationId xmlns:a16="http://schemas.microsoft.com/office/drawing/2014/main" id="{4FA63B73-CB77-4634-A4EE-5AB10870847C}"/>
              </a:ext>
            </a:extLst>
          </p:cNvPr>
          <p:cNvPicPr>
            <a:picLocks noChangeAspect="1"/>
          </p:cNvPicPr>
          <p:nvPr/>
        </p:nvPicPr>
        <p:blipFill rotWithShape="1">
          <a:blip r:embed="rId3">
            <a:extLst>
              <a:ext uri="{28A0092B-C50C-407E-A947-70E740481C1C}">
                <a14:useLocalDpi xmlns:a14="http://schemas.microsoft.com/office/drawing/2010/main" val="0"/>
              </a:ext>
            </a:extLst>
          </a:blip>
          <a:srcRect t="5429" b="24824"/>
          <a:stretch/>
        </p:blipFill>
        <p:spPr>
          <a:xfrm>
            <a:off x="-1" y="1189847"/>
            <a:ext cx="12190095" cy="5668154"/>
          </a:xfrm>
          <a:prstGeom prst="rect">
            <a:avLst/>
          </a:prstGeom>
        </p:spPr>
      </p:pic>
    </p:spTree>
    <p:extLst>
      <p:ext uri="{BB962C8B-B14F-4D97-AF65-F5344CB8AC3E}">
        <p14:creationId xmlns:p14="http://schemas.microsoft.com/office/powerpoint/2010/main" val="3713531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BAAE6-F1DB-4F08-AC04-717B184496B5}"/>
              </a:ext>
            </a:extLst>
          </p:cNvPr>
          <p:cNvSpPr>
            <a:spLocks noGrp="1"/>
          </p:cNvSpPr>
          <p:nvPr>
            <p:ph type="title"/>
          </p:nvPr>
        </p:nvSpPr>
        <p:spPr/>
        <p:txBody>
          <a:bodyPr/>
          <a:lstStyle/>
          <a:p>
            <a:pPr>
              <a:spcBef>
                <a:spcPts val="1000"/>
              </a:spcBef>
            </a:pPr>
            <a:r>
              <a:rPr lang="en-US" dirty="0"/>
              <a:t>	create space</a:t>
            </a:r>
          </a:p>
        </p:txBody>
      </p:sp>
      <p:sp>
        <p:nvSpPr>
          <p:cNvPr id="4" name="TextBox 3">
            <a:extLst>
              <a:ext uri="{FF2B5EF4-FFF2-40B4-BE49-F238E27FC236}">
                <a16:creationId xmlns:a16="http://schemas.microsoft.com/office/drawing/2014/main" id="{7C66C1FC-FF5B-4A5B-B3D3-3AD2289DF399}"/>
              </a:ext>
            </a:extLst>
          </p:cNvPr>
          <p:cNvSpPr txBox="1"/>
          <p:nvPr/>
        </p:nvSpPr>
        <p:spPr>
          <a:xfrm>
            <a:off x="305767" y="-10483"/>
            <a:ext cx="1043553" cy="1200329"/>
          </a:xfrm>
          <a:prstGeom prst="rect">
            <a:avLst/>
          </a:prstGeom>
          <a:noFill/>
        </p:spPr>
        <p:txBody>
          <a:bodyPr wrap="square" rtlCol="0">
            <a:spAutoFit/>
          </a:bodyPr>
          <a:lstStyle/>
          <a:p>
            <a:r>
              <a:rPr lang="en-US" sz="7200" b="1" dirty="0">
                <a:solidFill>
                  <a:schemeClr val="accent2"/>
                </a:solidFill>
                <a:latin typeface="Raleway"/>
                <a:cs typeface="Raleway"/>
              </a:rPr>
              <a:t>C</a:t>
            </a:r>
          </a:p>
        </p:txBody>
      </p:sp>
      <p:pic>
        <p:nvPicPr>
          <p:cNvPr id="6" name="Picture 5" descr="A picture containing nature&#10;&#10;Description generated with high confidence">
            <a:extLst>
              <a:ext uri="{FF2B5EF4-FFF2-40B4-BE49-F238E27FC236}">
                <a16:creationId xmlns:a16="http://schemas.microsoft.com/office/drawing/2014/main" id="{5E567DF8-27DF-46AC-9717-1C5B2BD0C17F}"/>
              </a:ext>
            </a:extLst>
          </p:cNvPr>
          <p:cNvPicPr>
            <a:picLocks noChangeAspect="1"/>
          </p:cNvPicPr>
          <p:nvPr/>
        </p:nvPicPr>
        <p:blipFill rotWithShape="1">
          <a:blip r:embed="rId3">
            <a:extLst>
              <a:ext uri="{28A0092B-C50C-407E-A947-70E740481C1C}">
                <a14:useLocalDpi xmlns:a14="http://schemas.microsoft.com/office/drawing/2010/main" val="0"/>
              </a:ext>
            </a:extLst>
          </a:blip>
          <a:srcRect t="20926" b="8722"/>
          <a:stretch/>
        </p:blipFill>
        <p:spPr>
          <a:xfrm>
            <a:off x="0" y="1189846"/>
            <a:ext cx="12192000" cy="5668154"/>
          </a:xfrm>
          <a:prstGeom prst="rect">
            <a:avLst/>
          </a:prstGeom>
        </p:spPr>
      </p:pic>
    </p:spTree>
    <p:extLst>
      <p:ext uri="{BB962C8B-B14F-4D97-AF65-F5344CB8AC3E}">
        <p14:creationId xmlns:p14="http://schemas.microsoft.com/office/powerpoint/2010/main" val="55859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BAAE6-F1DB-4F08-AC04-717B184496B5}"/>
              </a:ext>
            </a:extLst>
          </p:cNvPr>
          <p:cNvSpPr>
            <a:spLocks noGrp="1"/>
          </p:cNvSpPr>
          <p:nvPr>
            <p:ph type="title"/>
          </p:nvPr>
        </p:nvSpPr>
        <p:spPr/>
        <p:txBody>
          <a:bodyPr/>
          <a:lstStyle/>
          <a:p>
            <a:pPr>
              <a:spcBef>
                <a:spcPts val="1000"/>
              </a:spcBef>
            </a:pPr>
            <a:r>
              <a:rPr lang="en-US" dirty="0"/>
              <a:t>	improvise</a:t>
            </a:r>
          </a:p>
        </p:txBody>
      </p:sp>
      <p:sp>
        <p:nvSpPr>
          <p:cNvPr id="4" name="TextBox 3">
            <a:extLst>
              <a:ext uri="{FF2B5EF4-FFF2-40B4-BE49-F238E27FC236}">
                <a16:creationId xmlns:a16="http://schemas.microsoft.com/office/drawing/2014/main" id="{7C66C1FC-FF5B-4A5B-B3D3-3AD2289DF399}"/>
              </a:ext>
            </a:extLst>
          </p:cNvPr>
          <p:cNvSpPr txBox="1"/>
          <p:nvPr/>
        </p:nvSpPr>
        <p:spPr>
          <a:xfrm>
            <a:off x="305767" y="-10483"/>
            <a:ext cx="1043553" cy="1200329"/>
          </a:xfrm>
          <a:prstGeom prst="rect">
            <a:avLst/>
          </a:prstGeom>
          <a:noFill/>
        </p:spPr>
        <p:txBody>
          <a:bodyPr wrap="square" rtlCol="0">
            <a:spAutoFit/>
          </a:bodyPr>
          <a:lstStyle/>
          <a:p>
            <a:r>
              <a:rPr lang="en-US" sz="7200" b="1" dirty="0">
                <a:solidFill>
                  <a:schemeClr val="accent2"/>
                </a:solidFill>
                <a:latin typeface="Raleway"/>
                <a:cs typeface="Raleway"/>
              </a:rPr>
              <a:t>I</a:t>
            </a:r>
          </a:p>
        </p:txBody>
      </p:sp>
      <p:pic>
        <p:nvPicPr>
          <p:cNvPr id="6" name="Picture 5" descr="A person standing on a beach&#10;&#10;Description generated with very high confidence">
            <a:extLst>
              <a:ext uri="{FF2B5EF4-FFF2-40B4-BE49-F238E27FC236}">
                <a16:creationId xmlns:a16="http://schemas.microsoft.com/office/drawing/2014/main" id="{21DD0008-AB8D-4339-99D8-E512CE39FCEE}"/>
              </a:ext>
            </a:extLst>
          </p:cNvPr>
          <p:cNvPicPr>
            <a:picLocks noChangeAspect="1"/>
          </p:cNvPicPr>
          <p:nvPr/>
        </p:nvPicPr>
        <p:blipFill rotWithShape="1">
          <a:blip r:embed="rId3">
            <a:extLst>
              <a:ext uri="{28A0092B-C50C-407E-A947-70E740481C1C}">
                <a14:useLocalDpi xmlns:a14="http://schemas.microsoft.com/office/drawing/2010/main" val="0"/>
              </a:ext>
            </a:extLst>
          </a:blip>
          <a:srcRect t="15579" b="10853"/>
          <a:stretch/>
        </p:blipFill>
        <p:spPr>
          <a:xfrm>
            <a:off x="0" y="1189845"/>
            <a:ext cx="12192000" cy="5668155"/>
          </a:xfrm>
          <a:prstGeom prst="rect">
            <a:avLst/>
          </a:prstGeom>
        </p:spPr>
      </p:pic>
    </p:spTree>
    <p:extLst>
      <p:ext uri="{BB962C8B-B14F-4D97-AF65-F5344CB8AC3E}">
        <p14:creationId xmlns:p14="http://schemas.microsoft.com/office/powerpoint/2010/main" val="1849987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BAAE6-F1DB-4F08-AC04-717B184496B5}"/>
              </a:ext>
            </a:extLst>
          </p:cNvPr>
          <p:cNvSpPr>
            <a:spLocks noGrp="1"/>
          </p:cNvSpPr>
          <p:nvPr>
            <p:ph type="title"/>
          </p:nvPr>
        </p:nvSpPr>
        <p:spPr/>
        <p:txBody>
          <a:bodyPr/>
          <a:lstStyle/>
          <a:p>
            <a:pPr>
              <a:spcBef>
                <a:spcPts val="1000"/>
              </a:spcBef>
            </a:pPr>
            <a:r>
              <a:rPr lang="en-US" dirty="0"/>
              <a:t>	lean into the group purpose</a:t>
            </a:r>
          </a:p>
        </p:txBody>
      </p:sp>
      <p:sp>
        <p:nvSpPr>
          <p:cNvPr id="4" name="TextBox 3">
            <a:extLst>
              <a:ext uri="{FF2B5EF4-FFF2-40B4-BE49-F238E27FC236}">
                <a16:creationId xmlns:a16="http://schemas.microsoft.com/office/drawing/2014/main" id="{7C66C1FC-FF5B-4A5B-B3D3-3AD2289DF399}"/>
              </a:ext>
            </a:extLst>
          </p:cNvPr>
          <p:cNvSpPr txBox="1"/>
          <p:nvPr/>
        </p:nvSpPr>
        <p:spPr>
          <a:xfrm>
            <a:off x="305767" y="-10483"/>
            <a:ext cx="1043553" cy="1200329"/>
          </a:xfrm>
          <a:prstGeom prst="rect">
            <a:avLst/>
          </a:prstGeom>
          <a:noFill/>
        </p:spPr>
        <p:txBody>
          <a:bodyPr wrap="square" rtlCol="0">
            <a:spAutoFit/>
          </a:bodyPr>
          <a:lstStyle/>
          <a:p>
            <a:r>
              <a:rPr lang="en-US" sz="7200" b="1" dirty="0">
                <a:solidFill>
                  <a:schemeClr val="accent2"/>
                </a:solidFill>
                <a:latin typeface="Raleway"/>
                <a:cs typeface="Raleway"/>
              </a:rPr>
              <a:t>L</a:t>
            </a:r>
          </a:p>
        </p:txBody>
      </p:sp>
      <p:pic>
        <p:nvPicPr>
          <p:cNvPr id="6" name="Picture 5" descr="A close up of a basketball hoop&#10;&#10;Description generated with very high confidence">
            <a:extLst>
              <a:ext uri="{FF2B5EF4-FFF2-40B4-BE49-F238E27FC236}">
                <a16:creationId xmlns:a16="http://schemas.microsoft.com/office/drawing/2014/main" id="{D9F7B60F-99C1-44D5-9F03-E1672DD2001A}"/>
              </a:ext>
            </a:extLst>
          </p:cNvPr>
          <p:cNvPicPr>
            <a:picLocks noChangeAspect="1"/>
          </p:cNvPicPr>
          <p:nvPr/>
        </p:nvPicPr>
        <p:blipFill rotWithShape="1">
          <a:blip r:embed="rId3">
            <a:extLst>
              <a:ext uri="{28A0092B-C50C-407E-A947-70E740481C1C}">
                <a14:useLocalDpi xmlns:a14="http://schemas.microsoft.com/office/drawing/2010/main" val="0"/>
              </a:ext>
            </a:extLst>
          </a:blip>
          <a:srcRect t="3890" b="26381"/>
          <a:stretch/>
        </p:blipFill>
        <p:spPr>
          <a:xfrm>
            <a:off x="0" y="1189845"/>
            <a:ext cx="12192000" cy="5668155"/>
          </a:xfrm>
          <a:prstGeom prst="rect">
            <a:avLst/>
          </a:prstGeom>
        </p:spPr>
      </p:pic>
    </p:spTree>
    <p:extLst>
      <p:ext uri="{BB962C8B-B14F-4D97-AF65-F5344CB8AC3E}">
        <p14:creationId xmlns:p14="http://schemas.microsoft.com/office/powerpoint/2010/main" val="2423749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BAAE6-F1DB-4F08-AC04-717B184496B5}"/>
              </a:ext>
            </a:extLst>
          </p:cNvPr>
          <p:cNvSpPr>
            <a:spLocks noGrp="1"/>
          </p:cNvSpPr>
          <p:nvPr>
            <p:ph type="title"/>
          </p:nvPr>
        </p:nvSpPr>
        <p:spPr/>
        <p:txBody>
          <a:bodyPr/>
          <a:lstStyle/>
          <a:p>
            <a:pPr>
              <a:spcBef>
                <a:spcPts val="1000"/>
              </a:spcBef>
            </a:pPr>
            <a:r>
              <a:rPr lang="en-US" dirty="0"/>
              <a:t>	if you don’t know, say so</a:t>
            </a:r>
          </a:p>
        </p:txBody>
      </p:sp>
      <p:sp>
        <p:nvSpPr>
          <p:cNvPr id="4" name="TextBox 3">
            <a:extLst>
              <a:ext uri="{FF2B5EF4-FFF2-40B4-BE49-F238E27FC236}">
                <a16:creationId xmlns:a16="http://schemas.microsoft.com/office/drawing/2014/main" id="{7C66C1FC-FF5B-4A5B-B3D3-3AD2289DF399}"/>
              </a:ext>
            </a:extLst>
          </p:cNvPr>
          <p:cNvSpPr txBox="1"/>
          <p:nvPr/>
        </p:nvSpPr>
        <p:spPr>
          <a:xfrm>
            <a:off x="305767" y="-10483"/>
            <a:ext cx="1043553" cy="1200329"/>
          </a:xfrm>
          <a:prstGeom prst="rect">
            <a:avLst/>
          </a:prstGeom>
          <a:noFill/>
        </p:spPr>
        <p:txBody>
          <a:bodyPr wrap="square" rtlCol="0">
            <a:spAutoFit/>
          </a:bodyPr>
          <a:lstStyle/>
          <a:p>
            <a:r>
              <a:rPr lang="en-US" sz="7200" b="1" dirty="0">
                <a:solidFill>
                  <a:schemeClr val="accent2"/>
                </a:solidFill>
                <a:latin typeface="Raleway"/>
                <a:cs typeface="Raleway"/>
              </a:rPr>
              <a:t>I</a:t>
            </a:r>
          </a:p>
        </p:txBody>
      </p:sp>
      <p:pic>
        <p:nvPicPr>
          <p:cNvPr id="6" name="Picture 5" descr="A group of people in a room&#10;&#10;Description generated with very high confidence">
            <a:extLst>
              <a:ext uri="{FF2B5EF4-FFF2-40B4-BE49-F238E27FC236}">
                <a16:creationId xmlns:a16="http://schemas.microsoft.com/office/drawing/2014/main" id="{B91D975D-745F-4541-936F-B44DD0570206}"/>
              </a:ext>
            </a:extLst>
          </p:cNvPr>
          <p:cNvPicPr>
            <a:picLocks noChangeAspect="1"/>
          </p:cNvPicPr>
          <p:nvPr/>
        </p:nvPicPr>
        <p:blipFill rotWithShape="1">
          <a:blip r:embed="rId3">
            <a:extLst>
              <a:ext uri="{28A0092B-C50C-407E-A947-70E740481C1C}">
                <a14:useLocalDpi xmlns:a14="http://schemas.microsoft.com/office/drawing/2010/main" val="0"/>
              </a:ext>
            </a:extLst>
          </a:blip>
          <a:srcRect t="30264"/>
          <a:stretch/>
        </p:blipFill>
        <p:spPr>
          <a:xfrm>
            <a:off x="0" y="1189846"/>
            <a:ext cx="12192000" cy="5668154"/>
          </a:xfrm>
          <a:prstGeom prst="rect">
            <a:avLst/>
          </a:prstGeom>
        </p:spPr>
      </p:pic>
    </p:spTree>
    <p:extLst>
      <p:ext uri="{BB962C8B-B14F-4D97-AF65-F5344CB8AC3E}">
        <p14:creationId xmlns:p14="http://schemas.microsoft.com/office/powerpoint/2010/main" val="3676383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5157D-7DA9-4962-8F14-B5433AC99722}"/>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BBF9FED5-FDE1-4804-9862-23B8E6413347}"/>
              </a:ext>
            </a:extLst>
          </p:cNvPr>
          <p:cNvSpPr>
            <a:spLocks noGrp="1"/>
          </p:cNvSpPr>
          <p:nvPr>
            <p:ph type="body" idx="1"/>
          </p:nvPr>
        </p:nvSpPr>
        <p:spPr/>
        <p:txBody>
          <a:bodyPr/>
          <a:lstStyle/>
          <a:p>
            <a:r>
              <a:rPr lang="en-US" dirty="0"/>
              <a:t>What is a workshop?</a:t>
            </a:r>
          </a:p>
          <a:p>
            <a:pPr marL="169330" indent="0">
              <a:buNone/>
            </a:pPr>
            <a:endParaRPr lang="en-US" dirty="0"/>
          </a:p>
          <a:p>
            <a:r>
              <a:rPr lang="en-US" dirty="0"/>
              <a:t>Workshop Structure</a:t>
            </a:r>
          </a:p>
          <a:p>
            <a:endParaRPr lang="en-US" dirty="0"/>
          </a:p>
          <a:p>
            <a:r>
              <a:rPr lang="en-US" dirty="0"/>
              <a:t>Workshop Facilitation</a:t>
            </a:r>
          </a:p>
          <a:p>
            <a:pPr marL="169330" indent="0">
              <a:buNone/>
            </a:pPr>
            <a:endParaRPr lang="en-US" dirty="0"/>
          </a:p>
        </p:txBody>
      </p:sp>
    </p:spTree>
    <p:extLst>
      <p:ext uri="{BB962C8B-B14F-4D97-AF65-F5344CB8AC3E}">
        <p14:creationId xmlns:p14="http://schemas.microsoft.com/office/powerpoint/2010/main" val="1644668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BAAE6-F1DB-4F08-AC04-717B184496B5}"/>
              </a:ext>
            </a:extLst>
          </p:cNvPr>
          <p:cNvSpPr>
            <a:spLocks noGrp="1"/>
          </p:cNvSpPr>
          <p:nvPr>
            <p:ph type="title"/>
          </p:nvPr>
        </p:nvSpPr>
        <p:spPr/>
        <p:txBody>
          <a:bodyPr/>
          <a:lstStyle/>
          <a:p>
            <a:pPr>
              <a:spcBef>
                <a:spcPts val="1000"/>
              </a:spcBef>
            </a:pPr>
            <a:r>
              <a:rPr lang="en-US" dirty="0"/>
              <a:t>	take everything as relevant</a:t>
            </a:r>
          </a:p>
        </p:txBody>
      </p:sp>
      <p:sp>
        <p:nvSpPr>
          <p:cNvPr id="4" name="TextBox 3">
            <a:extLst>
              <a:ext uri="{FF2B5EF4-FFF2-40B4-BE49-F238E27FC236}">
                <a16:creationId xmlns:a16="http://schemas.microsoft.com/office/drawing/2014/main" id="{7C66C1FC-FF5B-4A5B-B3D3-3AD2289DF399}"/>
              </a:ext>
            </a:extLst>
          </p:cNvPr>
          <p:cNvSpPr txBox="1"/>
          <p:nvPr/>
        </p:nvSpPr>
        <p:spPr>
          <a:xfrm>
            <a:off x="305767" y="-10483"/>
            <a:ext cx="1043553" cy="1200329"/>
          </a:xfrm>
          <a:prstGeom prst="rect">
            <a:avLst/>
          </a:prstGeom>
          <a:noFill/>
        </p:spPr>
        <p:txBody>
          <a:bodyPr wrap="square" rtlCol="0">
            <a:spAutoFit/>
          </a:bodyPr>
          <a:lstStyle/>
          <a:p>
            <a:r>
              <a:rPr lang="en-US" sz="7200" b="1" dirty="0">
                <a:solidFill>
                  <a:schemeClr val="accent2"/>
                </a:solidFill>
                <a:latin typeface="Raleway"/>
                <a:cs typeface="Raleway"/>
              </a:rPr>
              <a:t>T</a:t>
            </a:r>
          </a:p>
        </p:txBody>
      </p:sp>
      <p:pic>
        <p:nvPicPr>
          <p:cNvPr id="6" name="Picture 5" descr="A picture containing indoor, cup, table&#10;&#10;Description generated with very high confidence">
            <a:extLst>
              <a:ext uri="{FF2B5EF4-FFF2-40B4-BE49-F238E27FC236}">
                <a16:creationId xmlns:a16="http://schemas.microsoft.com/office/drawing/2014/main" id="{BFCEFFA6-FC34-4380-820A-B2C3EC82A430}"/>
              </a:ext>
            </a:extLst>
          </p:cNvPr>
          <p:cNvPicPr>
            <a:picLocks noChangeAspect="1"/>
          </p:cNvPicPr>
          <p:nvPr/>
        </p:nvPicPr>
        <p:blipFill rotWithShape="1">
          <a:blip r:embed="rId3">
            <a:extLst>
              <a:ext uri="{28A0092B-C50C-407E-A947-70E740481C1C}">
                <a14:useLocalDpi xmlns:a14="http://schemas.microsoft.com/office/drawing/2010/main" val="0"/>
              </a:ext>
            </a:extLst>
          </a:blip>
          <a:srcRect t="17350"/>
          <a:stretch/>
        </p:blipFill>
        <p:spPr>
          <a:xfrm>
            <a:off x="0" y="1189846"/>
            <a:ext cx="12192000" cy="5668154"/>
          </a:xfrm>
          <a:prstGeom prst="rect">
            <a:avLst/>
          </a:prstGeom>
        </p:spPr>
      </p:pic>
    </p:spTree>
    <p:extLst>
      <p:ext uri="{BB962C8B-B14F-4D97-AF65-F5344CB8AC3E}">
        <p14:creationId xmlns:p14="http://schemas.microsoft.com/office/powerpoint/2010/main" val="458921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BAAE6-F1DB-4F08-AC04-717B184496B5}"/>
              </a:ext>
            </a:extLst>
          </p:cNvPr>
          <p:cNvSpPr>
            <a:spLocks noGrp="1"/>
          </p:cNvSpPr>
          <p:nvPr>
            <p:ph type="title"/>
          </p:nvPr>
        </p:nvSpPr>
        <p:spPr/>
        <p:txBody>
          <a:bodyPr/>
          <a:lstStyle/>
          <a:p>
            <a:pPr>
              <a:spcBef>
                <a:spcPts val="1000"/>
              </a:spcBef>
            </a:pPr>
            <a:r>
              <a:rPr lang="en-US" dirty="0"/>
              <a:t>	avoid advice</a:t>
            </a:r>
          </a:p>
        </p:txBody>
      </p:sp>
      <p:sp>
        <p:nvSpPr>
          <p:cNvPr id="4" name="TextBox 3">
            <a:extLst>
              <a:ext uri="{FF2B5EF4-FFF2-40B4-BE49-F238E27FC236}">
                <a16:creationId xmlns:a16="http://schemas.microsoft.com/office/drawing/2014/main" id="{7C66C1FC-FF5B-4A5B-B3D3-3AD2289DF399}"/>
              </a:ext>
            </a:extLst>
          </p:cNvPr>
          <p:cNvSpPr txBox="1"/>
          <p:nvPr/>
        </p:nvSpPr>
        <p:spPr>
          <a:xfrm>
            <a:off x="305767" y="-10483"/>
            <a:ext cx="1043553" cy="1200329"/>
          </a:xfrm>
          <a:prstGeom prst="rect">
            <a:avLst/>
          </a:prstGeom>
          <a:noFill/>
        </p:spPr>
        <p:txBody>
          <a:bodyPr wrap="square" rtlCol="0">
            <a:spAutoFit/>
          </a:bodyPr>
          <a:lstStyle/>
          <a:p>
            <a:r>
              <a:rPr lang="en-US" sz="7200" b="1" dirty="0">
                <a:solidFill>
                  <a:schemeClr val="accent2"/>
                </a:solidFill>
                <a:latin typeface="Raleway"/>
                <a:cs typeface="Raleway"/>
              </a:rPr>
              <a:t>A</a:t>
            </a:r>
          </a:p>
        </p:txBody>
      </p:sp>
      <p:pic>
        <p:nvPicPr>
          <p:cNvPr id="6" name="Picture 5" descr="A picture containing indoor, person&#10;&#10;Description generated with high confidence">
            <a:extLst>
              <a:ext uri="{FF2B5EF4-FFF2-40B4-BE49-F238E27FC236}">
                <a16:creationId xmlns:a16="http://schemas.microsoft.com/office/drawing/2014/main" id="{D96B01DE-872F-4A11-8482-E1D23BAFB263}"/>
              </a:ext>
            </a:extLst>
          </p:cNvPr>
          <p:cNvPicPr>
            <a:picLocks noChangeAspect="1"/>
          </p:cNvPicPr>
          <p:nvPr/>
        </p:nvPicPr>
        <p:blipFill rotWithShape="1">
          <a:blip r:embed="rId3">
            <a:extLst>
              <a:ext uri="{28A0092B-C50C-407E-A947-70E740481C1C}">
                <a14:useLocalDpi xmlns:a14="http://schemas.microsoft.com/office/drawing/2010/main" val="0"/>
              </a:ext>
            </a:extLst>
          </a:blip>
          <a:srcRect l="-1" r="-1" b="27339"/>
          <a:stretch/>
        </p:blipFill>
        <p:spPr>
          <a:xfrm>
            <a:off x="0" y="1189846"/>
            <a:ext cx="12192000" cy="5668154"/>
          </a:xfrm>
          <a:prstGeom prst="rect">
            <a:avLst/>
          </a:prstGeom>
        </p:spPr>
      </p:pic>
    </p:spTree>
    <p:extLst>
      <p:ext uri="{BB962C8B-B14F-4D97-AF65-F5344CB8AC3E}">
        <p14:creationId xmlns:p14="http://schemas.microsoft.com/office/powerpoint/2010/main" val="4010532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BAAE6-F1DB-4F08-AC04-717B184496B5}"/>
              </a:ext>
            </a:extLst>
          </p:cNvPr>
          <p:cNvSpPr>
            <a:spLocks noGrp="1"/>
          </p:cNvSpPr>
          <p:nvPr>
            <p:ph type="title"/>
          </p:nvPr>
        </p:nvSpPr>
        <p:spPr/>
        <p:txBody>
          <a:bodyPr/>
          <a:lstStyle/>
          <a:p>
            <a:pPr>
              <a:spcBef>
                <a:spcPts val="1000"/>
              </a:spcBef>
            </a:pPr>
            <a:r>
              <a:rPr lang="en-US" dirty="0"/>
              <a:t>	to thine own self be true</a:t>
            </a:r>
          </a:p>
        </p:txBody>
      </p:sp>
      <p:sp>
        <p:nvSpPr>
          <p:cNvPr id="4" name="TextBox 3">
            <a:extLst>
              <a:ext uri="{FF2B5EF4-FFF2-40B4-BE49-F238E27FC236}">
                <a16:creationId xmlns:a16="http://schemas.microsoft.com/office/drawing/2014/main" id="{7C66C1FC-FF5B-4A5B-B3D3-3AD2289DF399}"/>
              </a:ext>
            </a:extLst>
          </p:cNvPr>
          <p:cNvSpPr txBox="1"/>
          <p:nvPr/>
        </p:nvSpPr>
        <p:spPr>
          <a:xfrm>
            <a:off x="305767" y="-10483"/>
            <a:ext cx="1043553" cy="1200329"/>
          </a:xfrm>
          <a:prstGeom prst="rect">
            <a:avLst/>
          </a:prstGeom>
          <a:noFill/>
        </p:spPr>
        <p:txBody>
          <a:bodyPr wrap="square" rtlCol="0">
            <a:spAutoFit/>
          </a:bodyPr>
          <a:lstStyle/>
          <a:p>
            <a:r>
              <a:rPr lang="en-US" sz="7200" b="1" dirty="0">
                <a:solidFill>
                  <a:schemeClr val="accent2"/>
                </a:solidFill>
                <a:latin typeface="Raleway"/>
                <a:cs typeface="Raleway"/>
              </a:rPr>
              <a:t>T</a:t>
            </a:r>
          </a:p>
        </p:txBody>
      </p:sp>
      <p:pic>
        <p:nvPicPr>
          <p:cNvPr id="6" name="Picture 5" descr="A picture containing cake, food, plate, decorated&#10;&#10;Description generated with very high confidence">
            <a:extLst>
              <a:ext uri="{FF2B5EF4-FFF2-40B4-BE49-F238E27FC236}">
                <a16:creationId xmlns:a16="http://schemas.microsoft.com/office/drawing/2014/main" id="{55FF5C7A-FDB3-47FF-91EF-4E1078E1B973}"/>
              </a:ext>
            </a:extLst>
          </p:cNvPr>
          <p:cNvPicPr>
            <a:picLocks noChangeAspect="1"/>
          </p:cNvPicPr>
          <p:nvPr/>
        </p:nvPicPr>
        <p:blipFill rotWithShape="1">
          <a:blip r:embed="rId3">
            <a:extLst>
              <a:ext uri="{28A0092B-C50C-407E-A947-70E740481C1C}">
                <a14:useLocalDpi xmlns:a14="http://schemas.microsoft.com/office/drawing/2010/main" val="0"/>
              </a:ext>
            </a:extLst>
          </a:blip>
          <a:srcRect l="11444" t="11267" b="27002"/>
          <a:stretch/>
        </p:blipFill>
        <p:spPr>
          <a:xfrm>
            <a:off x="0" y="1189846"/>
            <a:ext cx="12192000" cy="5668154"/>
          </a:xfrm>
          <a:prstGeom prst="rect">
            <a:avLst/>
          </a:prstGeom>
        </p:spPr>
      </p:pic>
    </p:spTree>
    <p:extLst>
      <p:ext uri="{BB962C8B-B14F-4D97-AF65-F5344CB8AC3E}">
        <p14:creationId xmlns:p14="http://schemas.microsoft.com/office/powerpoint/2010/main" val="3764866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BAAE6-F1DB-4F08-AC04-717B184496B5}"/>
              </a:ext>
            </a:extLst>
          </p:cNvPr>
          <p:cNvSpPr>
            <a:spLocks noGrp="1"/>
          </p:cNvSpPr>
          <p:nvPr>
            <p:ph type="title"/>
          </p:nvPr>
        </p:nvSpPr>
        <p:spPr/>
        <p:txBody>
          <a:bodyPr/>
          <a:lstStyle/>
          <a:p>
            <a:pPr>
              <a:spcBef>
                <a:spcPts val="1000"/>
              </a:spcBef>
            </a:pPr>
            <a:r>
              <a:rPr lang="en-US" dirty="0"/>
              <a:t>	embrace conflict</a:t>
            </a:r>
          </a:p>
        </p:txBody>
      </p:sp>
      <p:sp>
        <p:nvSpPr>
          <p:cNvPr id="4" name="TextBox 3">
            <a:extLst>
              <a:ext uri="{FF2B5EF4-FFF2-40B4-BE49-F238E27FC236}">
                <a16:creationId xmlns:a16="http://schemas.microsoft.com/office/drawing/2014/main" id="{7C66C1FC-FF5B-4A5B-B3D3-3AD2289DF399}"/>
              </a:ext>
            </a:extLst>
          </p:cNvPr>
          <p:cNvSpPr txBox="1"/>
          <p:nvPr/>
        </p:nvSpPr>
        <p:spPr>
          <a:xfrm>
            <a:off x="305767" y="-10483"/>
            <a:ext cx="1043553" cy="1200329"/>
          </a:xfrm>
          <a:prstGeom prst="rect">
            <a:avLst/>
          </a:prstGeom>
          <a:noFill/>
        </p:spPr>
        <p:txBody>
          <a:bodyPr wrap="square" rtlCol="0">
            <a:spAutoFit/>
          </a:bodyPr>
          <a:lstStyle/>
          <a:p>
            <a:r>
              <a:rPr lang="en-US" sz="7200" b="1" dirty="0">
                <a:solidFill>
                  <a:schemeClr val="accent2"/>
                </a:solidFill>
                <a:latin typeface="Raleway"/>
                <a:cs typeface="Raleway"/>
              </a:rPr>
              <a:t>E</a:t>
            </a:r>
          </a:p>
        </p:txBody>
      </p:sp>
      <p:pic>
        <p:nvPicPr>
          <p:cNvPr id="6" name="Picture 5" descr="A person standing next to a tree&#10;&#10;Description generated with very high confidence">
            <a:extLst>
              <a:ext uri="{FF2B5EF4-FFF2-40B4-BE49-F238E27FC236}">
                <a16:creationId xmlns:a16="http://schemas.microsoft.com/office/drawing/2014/main" id="{0FC0B6B7-B60E-4346-857E-EFA37241AD4F}"/>
              </a:ext>
            </a:extLst>
          </p:cNvPr>
          <p:cNvPicPr>
            <a:picLocks noChangeAspect="1"/>
          </p:cNvPicPr>
          <p:nvPr/>
        </p:nvPicPr>
        <p:blipFill rotWithShape="1">
          <a:blip r:embed="rId3">
            <a:extLst>
              <a:ext uri="{28A0092B-C50C-407E-A947-70E740481C1C}">
                <a14:useLocalDpi xmlns:a14="http://schemas.microsoft.com/office/drawing/2010/main" val="0"/>
              </a:ext>
            </a:extLst>
          </a:blip>
          <a:srcRect t="28389" b="1743"/>
          <a:stretch/>
        </p:blipFill>
        <p:spPr>
          <a:xfrm>
            <a:off x="0" y="1189846"/>
            <a:ext cx="12192000" cy="5668154"/>
          </a:xfrm>
          <a:prstGeom prst="rect">
            <a:avLst/>
          </a:prstGeom>
        </p:spPr>
      </p:pic>
    </p:spTree>
    <p:extLst>
      <p:ext uri="{BB962C8B-B14F-4D97-AF65-F5344CB8AC3E}">
        <p14:creationId xmlns:p14="http://schemas.microsoft.com/office/powerpoint/2010/main" val="3091820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CF4B0C-B76C-4642-853D-808CE17C24D0}"/>
              </a:ext>
            </a:extLst>
          </p:cNvPr>
          <p:cNvSpPr>
            <a:spLocks noGrp="1"/>
          </p:cNvSpPr>
          <p:nvPr>
            <p:ph type="title"/>
          </p:nvPr>
        </p:nvSpPr>
        <p:spPr/>
        <p:txBody>
          <a:bodyPr/>
          <a:lstStyle/>
          <a:p>
            <a:r>
              <a:rPr lang="en-US" dirty="0"/>
              <a:t>Facilitation Techniques</a:t>
            </a:r>
          </a:p>
        </p:txBody>
      </p:sp>
      <p:sp>
        <p:nvSpPr>
          <p:cNvPr id="4" name="Text Placeholder 3">
            <a:extLst>
              <a:ext uri="{FF2B5EF4-FFF2-40B4-BE49-F238E27FC236}">
                <a16:creationId xmlns:a16="http://schemas.microsoft.com/office/drawing/2014/main" id="{5ABA0BFE-5E39-4F29-B983-0F923D95B81C}"/>
              </a:ext>
            </a:extLst>
          </p:cNvPr>
          <p:cNvSpPr>
            <a:spLocks noGrp="1"/>
          </p:cNvSpPr>
          <p:nvPr>
            <p:ph type="body" idx="1"/>
          </p:nvPr>
        </p:nvSpPr>
        <p:spPr>
          <a:xfrm>
            <a:off x="609598" y="2275664"/>
            <a:ext cx="10024535" cy="4225907"/>
          </a:xfrm>
        </p:spPr>
        <p:txBody>
          <a:bodyPr/>
          <a:lstStyle/>
          <a:p>
            <a:pPr>
              <a:lnSpc>
                <a:spcPct val="150000"/>
              </a:lnSpc>
            </a:pPr>
            <a:r>
              <a:rPr lang="en-US" dirty="0"/>
              <a:t>Paraphrase</a:t>
            </a:r>
          </a:p>
          <a:p>
            <a:pPr>
              <a:lnSpc>
                <a:spcPct val="150000"/>
              </a:lnSpc>
            </a:pPr>
            <a:r>
              <a:rPr lang="en-US" dirty="0"/>
              <a:t>Create Expansion</a:t>
            </a:r>
          </a:p>
          <a:p>
            <a:pPr>
              <a:lnSpc>
                <a:spcPct val="150000"/>
              </a:lnSpc>
            </a:pPr>
            <a:r>
              <a:rPr lang="en-US" dirty="0"/>
              <a:t>Use Intentional Silence</a:t>
            </a:r>
          </a:p>
          <a:p>
            <a:pPr>
              <a:lnSpc>
                <a:spcPct val="150000"/>
              </a:lnSpc>
            </a:pPr>
            <a:r>
              <a:rPr lang="en-US" dirty="0"/>
              <a:t>Link</a:t>
            </a:r>
          </a:p>
          <a:p>
            <a:pPr>
              <a:lnSpc>
                <a:spcPct val="150000"/>
              </a:lnSpc>
            </a:pPr>
            <a:r>
              <a:rPr lang="en-US" dirty="0"/>
              <a:t>Encourage</a:t>
            </a:r>
          </a:p>
          <a:p>
            <a:pPr>
              <a:lnSpc>
                <a:spcPct val="150000"/>
              </a:lnSpc>
            </a:pPr>
            <a:r>
              <a:rPr lang="en-US" dirty="0"/>
              <a:t>Create Space </a:t>
            </a:r>
          </a:p>
          <a:p>
            <a:pPr>
              <a:lnSpc>
                <a:spcPct val="150000"/>
              </a:lnSpc>
            </a:pPr>
            <a:endParaRPr lang="en-US" dirty="0"/>
          </a:p>
        </p:txBody>
      </p:sp>
    </p:spTree>
    <p:extLst>
      <p:ext uri="{BB962C8B-B14F-4D97-AF65-F5344CB8AC3E}">
        <p14:creationId xmlns:p14="http://schemas.microsoft.com/office/powerpoint/2010/main" val="9051983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CF4B0C-B76C-4642-853D-808CE17C24D0}"/>
              </a:ext>
            </a:extLst>
          </p:cNvPr>
          <p:cNvSpPr>
            <a:spLocks noGrp="1"/>
          </p:cNvSpPr>
          <p:nvPr>
            <p:ph type="title"/>
          </p:nvPr>
        </p:nvSpPr>
        <p:spPr/>
        <p:txBody>
          <a:bodyPr/>
          <a:lstStyle/>
          <a:p>
            <a:r>
              <a:rPr lang="en-US" dirty="0"/>
              <a:t>Facilitation Techniques</a:t>
            </a:r>
          </a:p>
        </p:txBody>
      </p:sp>
      <p:sp>
        <p:nvSpPr>
          <p:cNvPr id="4" name="Text Placeholder 3">
            <a:extLst>
              <a:ext uri="{FF2B5EF4-FFF2-40B4-BE49-F238E27FC236}">
                <a16:creationId xmlns:a16="http://schemas.microsoft.com/office/drawing/2014/main" id="{5ABA0BFE-5E39-4F29-B983-0F923D95B81C}"/>
              </a:ext>
            </a:extLst>
          </p:cNvPr>
          <p:cNvSpPr>
            <a:spLocks noGrp="1"/>
          </p:cNvSpPr>
          <p:nvPr>
            <p:ph type="body" idx="1"/>
          </p:nvPr>
        </p:nvSpPr>
        <p:spPr>
          <a:xfrm>
            <a:off x="609599" y="2275664"/>
            <a:ext cx="4299571" cy="4225907"/>
          </a:xfrm>
        </p:spPr>
        <p:txBody>
          <a:bodyPr/>
          <a:lstStyle/>
          <a:p>
            <a:pPr>
              <a:lnSpc>
                <a:spcPct val="150000"/>
              </a:lnSpc>
            </a:pPr>
            <a:r>
              <a:rPr lang="en-US" dirty="0"/>
              <a:t>Paraphrase</a:t>
            </a:r>
          </a:p>
          <a:p>
            <a:pPr>
              <a:lnSpc>
                <a:spcPct val="150000"/>
              </a:lnSpc>
            </a:pPr>
            <a:r>
              <a:rPr lang="en-US" dirty="0"/>
              <a:t>Create Expansion</a:t>
            </a:r>
          </a:p>
          <a:p>
            <a:pPr>
              <a:lnSpc>
                <a:spcPct val="150000"/>
              </a:lnSpc>
            </a:pPr>
            <a:r>
              <a:rPr lang="en-US" dirty="0"/>
              <a:t>Use Intentional Silence</a:t>
            </a:r>
          </a:p>
          <a:p>
            <a:pPr>
              <a:lnSpc>
                <a:spcPct val="150000"/>
              </a:lnSpc>
            </a:pPr>
            <a:r>
              <a:rPr lang="en-US" dirty="0"/>
              <a:t>Link</a:t>
            </a:r>
          </a:p>
          <a:p>
            <a:pPr>
              <a:lnSpc>
                <a:spcPct val="150000"/>
              </a:lnSpc>
            </a:pPr>
            <a:r>
              <a:rPr lang="en-US" dirty="0"/>
              <a:t>Encourage</a:t>
            </a:r>
          </a:p>
          <a:p>
            <a:pPr>
              <a:lnSpc>
                <a:spcPct val="150000"/>
              </a:lnSpc>
            </a:pPr>
            <a:r>
              <a:rPr lang="en-US" dirty="0"/>
              <a:t>Create Space </a:t>
            </a:r>
          </a:p>
          <a:p>
            <a:pPr>
              <a:lnSpc>
                <a:spcPct val="150000"/>
              </a:lnSpc>
            </a:pPr>
            <a:endParaRPr lang="en-US" dirty="0"/>
          </a:p>
        </p:txBody>
      </p:sp>
      <p:sp>
        <p:nvSpPr>
          <p:cNvPr id="5" name="Text Placeholder 3">
            <a:extLst>
              <a:ext uri="{FF2B5EF4-FFF2-40B4-BE49-F238E27FC236}">
                <a16:creationId xmlns:a16="http://schemas.microsoft.com/office/drawing/2014/main" id="{06DC82B5-4F20-4961-969D-9F5D50E6D491}"/>
              </a:ext>
            </a:extLst>
          </p:cNvPr>
          <p:cNvSpPr txBox="1">
            <a:spLocks/>
          </p:cNvSpPr>
          <p:nvPr/>
        </p:nvSpPr>
        <p:spPr>
          <a:xfrm>
            <a:off x="5537648" y="2291848"/>
            <a:ext cx="4299571" cy="4225907"/>
          </a:xfrm>
          <a:prstGeom prst="rect">
            <a:avLst/>
          </a:prstGeom>
          <a:noFill/>
          <a:ln>
            <a:noFill/>
          </a:ln>
        </p:spPr>
        <p:txBody>
          <a:bodyPr lIns="121900" tIns="121900" rIns="121900" bIns="121900" anchor="t" anchorCtr="0"/>
          <a:lstStyle>
            <a:defPPr marR="0" lvl="0" algn="l" rtl="0">
              <a:lnSpc>
                <a:spcPct val="100000"/>
              </a:lnSpc>
              <a:spcBef>
                <a:spcPts val="0"/>
              </a:spcBef>
              <a:spcAft>
                <a:spcPts val="0"/>
              </a:spcAft>
            </a:defPPr>
            <a:lvl1pPr marL="342900" marR="0" lvl="0" indent="-215900" algn="l" rtl="0">
              <a:lnSpc>
                <a:spcPct val="100000"/>
              </a:lnSpc>
              <a:spcBef>
                <a:spcPts val="0"/>
              </a:spcBef>
              <a:spcAft>
                <a:spcPts val="0"/>
              </a:spcAft>
              <a:buClr>
                <a:schemeClr val="accent1"/>
              </a:buClr>
              <a:buSzPct val="100000"/>
              <a:buFont typeface="Merriweather Sans"/>
              <a:buChar char="›"/>
              <a:defRPr sz="2000" b="0" i="0" u="none" strike="noStrike" cap="none">
                <a:solidFill>
                  <a:srgbClr val="000000"/>
                </a:solidFill>
                <a:latin typeface="Raleway"/>
                <a:ea typeface="Raleway"/>
                <a:cs typeface="Raleway"/>
                <a:sym typeface="Raleway"/>
              </a:defRPr>
            </a:lvl1pPr>
            <a:lvl2pPr marL="744538" marR="0" lvl="1" indent="-223837" algn="l" rtl="0">
              <a:lnSpc>
                <a:spcPct val="100000"/>
              </a:lnSpc>
              <a:spcBef>
                <a:spcPts val="0"/>
              </a:spcBef>
              <a:spcAft>
                <a:spcPts val="0"/>
              </a:spcAft>
              <a:buClr>
                <a:schemeClr val="accent1"/>
              </a:buClr>
              <a:buSzPct val="100000"/>
              <a:buFont typeface="Merriweather Sans"/>
              <a:buChar char="›"/>
              <a:defRPr sz="2000" b="0" i="0" u="none" strike="noStrike" cap="none">
                <a:solidFill>
                  <a:srgbClr val="000000"/>
                </a:solidFill>
                <a:latin typeface="Raleway"/>
                <a:ea typeface="Raleway"/>
                <a:cs typeface="Raleway"/>
                <a:sym typeface="Raleway"/>
              </a:defRPr>
            </a:lvl2pPr>
            <a:lvl3pPr marL="1085850" marR="0" lvl="2" indent="-222250" algn="l" rtl="0">
              <a:lnSpc>
                <a:spcPct val="100000"/>
              </a:lnSpc>
              <a:spcBef>
                <a:spcPts val="0"/>
              </a:spcBef>
              <a:spcAft>
                <a:spcPts val="0"/>
              </a:spcAft>
              <a:buClr>
                <a:schemeClr val="accent1"/>
              </a:buClr>
              <a:buSzPct val="100000"/>
              <a:buFont typeface="Merriweather Sans"/>
              <a:buChar char="›"/>
              <a:defRPr sz="2000" b="0" i="0" u="none" strike="noStrike" cap="none">
                <a:solidFill>
                  <a:srgbClr val="000000"/>
                </a:solidFill>
                <a:latin typeface="Raleway"/>
                <a:ea typeface="Raleway"/>
                <a:cs typeface="Raleway"/>
                <a:sym typeface="Raleway"/>
              </a:defRPr>
            </a:lvl3pPr>
            <a:lvl4pPr marL="1487488" marR="0" lvl="3" indent="-217487" algn="l" rtl="0">
              <a:lnSpc>
                <a:spcPct val="100000"/>
              </a:lnSpc>
              <a:spcBef>
                <a:spcPts val="0"/>
              </a:spcBef>
              <a:spcAft>
                <a:spcPts val="0"/>
              </a:spcAft>
              <a:buClr>
                <a:schemeClr val="accent1"/>
              </a:buClr>
              <a:buSzPct val="100000"/>
              <a:buFont typeface="Merriweather Sans"/>
              <a:buChar char="›"/>
              <a:defRPr sz="2000" b="0" i="0" u="none" strike="noStrike" cap="none">
                <a:solidFill>
                  <a:srgbClr val="000000"/>
                </a:solidFill>
                <a:latin typeface="Raleway"/>
                <a:ea typeface="Raleway"/>
                <a:cs typeface="Raleway"/>
                <a:sym typeface="Raleway"/>
              </a:defRPr>
            </a:lvl4pPr>
            <a:lvl5pPr marL="1828800" marR="0" lvl="4" indent="-215900" algn="l" rtl="0">
              <a:lnSpc>
                <a:spcPct val="100000"/>
              </a:lnSpc>
              <a:spcBef>
                <a:spcPts val="0"/>
              </a:spcBef>
              <a:spcAft>
                <a:spcPts val="0"/>
              </a:spcAft>
              <a:buClr>
                <a:schemeClr val="accent1"/>
              </a:buClr>
              <a:buSzPct val="100000"/>
              <a:buFont typeface="Merriweather Sans"/>
              <a:buChar char="›"/>
              <a:defRPr sz="2000" b="0" i="0" u="none" strike="noStrike" cap="none">
                <a:solidFill>
                  <a:srgbClr val="000000"/>
                </a:solidFill>
                <a:latin typeface="Raleway"/>
                <a:ea typeface="Raleway"/>
                <a:cs typeface="Raleway"/>
                <a:sym typeface="Raleway"/>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457189" indent="-287859" defTabSz="1219170">
              <a:lnSpc>
                <a:spcPct val="150000"/>
              </a:lnSpc>
              <a:buClr>
                <a:srgbClr val="C11F2F"/>
              </a:buClr>
            </a:pPr>
            <a:r>
              <a:rPr lang="en-US" sz="2667" kern="0" dirty="0"/>
              <a:t>Find Common Ground</a:t>
            </a:r>
          </a:p>
          <a:p>
            <a:pPr marL="457189" indent="-287859" defTabSz="1219170">
              <a:lnSpc>
                <a:spcPct val="150000"/>
              </a:lnSpc>
              <a:buClr>
                <a:srgbClr val="C11F2F"/>
              </a:buClr>
            </a:pPr>
            <a:r>
              <a:rPr lang="en-US" sz="2667" kern="0" dirty="0"/>
              <a:t>Summarize</a:t>
            </a:r>
          </a:p>
          <a:p>
            <a:pPr marL="457189" indent="-287859" defTabSz="1219170">
              <a:lnSpc>
                <a:spcPct val="150000"/>
              </a:lnSpc>
              <a:buClr>
                <a:srgbClr val="C11F2F"/>
              </a:buClr>
            </a:pPr>
            <a:r>
              <a:rPr lang="en-US" sz="2667" kern="0" dirty="0"/>
              <a:t>Balance</a:t>
            </a:r>
          </a:p>
          <a:p>
            <a:pPr marL="457189" indent="-287859" defTabSz="1219170">
              <a:lnSpc>
                <a:spcPct val="150000"/>
              </a:lnSpc>
              <a:buClr>
                <a:srgbClr val="C11F2F"/>
              </a:buClr>
            </a:pPr>
            <a:r>
              <a:rPr lang="en-US" sz="2667" kern="0" dirty="0"/>
              <a:t>Use a Parking Lot</a:t>
            </a:r>
          </a:p>
          <a:p>
            <a:pPr marL="457189" indent="-287859" defTabSz="1219170">
              <a:lnSpc>
                <a:spcPct val="150000"/>
              </a:lnSpc>
              <a:buClr>
                <a:srgbClr val="C11F2F"/>
              </a:buClr>
            </a:pPr>
            <a:r>
              <a:rPr lang="en-US" sz="2667" kern="0" dirty="0"/>
              <a:t>Create Artifacts</a:t>
            </a:r>
          </a:p>
          <a:p>
            <a:pPr marL="457189" indent="-287859" defTabSz="1219170">
              <a:lnSpc>
                <a:spcPct val="150000"/>
              </a:lnSpc>
              <a:buClr>
                <a:srgbClr val="C11F2F"/>
              </a:buClr>
            </a:pPr>
            <a:r>
              <a:rPr lang="en-US" sz="2667" dirty="0"/>
              <a:t>Sketch</a:t>
            </a:r>
            <a:endParaRPr lang="en-US" sz="2667" kern="0" dirty="0"/>
          </a:p>
          <a:p>
            <a:pPr marL="457189" indent="-287859" defTabSz="1219170">
              <a:lnSpc>
                <a:spcPct val="150000"/>
              </a:lnSpc>
              <a:buClr>
                <a:srgbClr val="C11F2F"/>
              </a:buClr>
            </a:pPr>
            <a:endParaRPr lang="en-US" sz="2667" kern="0" dirty="0"/>
          </a:p>
        </p:txBody>
      </p:sp>
    </p:spTree>
    <p:extLst>
      <p:ext uri="{BB962C8B-B14F-4D97-AF65-F5344CB8AC3E}">
        <p14:creationId xmlns:p14="http://schemas.microsoft.com/office/powerpoint/2010/main" val="22601823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6C9DB-1261-49BC-BF52-2E3417BD4701}"/>
              </a:ext>
            </a:extLst>
          </p:cNvPr>
          <p:cNvSpPr>
            <a:spLocks noGrp="1"/>
          </p:cNvSpPr>
          <p:nvPr>
            <p:ph type="ctrTitle"/>
          </p:nvPr>
        </p:nvSpPr>
        <p:spPr/>
        <p:txBody>
          <a:bodyPr/>
          <a:lstStyle/>
          <a:p>
            <a:r>
              <a:rPr lang="en-US" dirty="0"/>
              <a:t>Building Empathy with Resistors</a:t>
            </a:r>
          </a:p>
        </p:txBody>
      </p:sp>
    </p:spTree>
    <p:extLst>
      <p:ext uri="{BB962C8B-B14F-4D97-AF65-F5344CB8AC3E}">
        <p14:creationId xmlns:p14="http://schemas.microsoft.com/office/powerpoint/2010/main" val="432047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1988-0845-4125-8B78-9C74A70F52F3}"/>
              </a:ext>
            </a:extLst>
          </p:cNvPr>
          <p:cNvSpPr>
            <a:spLocks noGrp="1"/>
          </p:cNvSpPr>
          <p:nvPr>
            <p:ph type="title"/>
          </p:nvPr>
        </p:nvSpPr>
        <p:spPr/>
        <p:txBody>
          <a:bodyPr/>
          <a:lstStyle/>
          <a:p>
            <a:r>
              <a:rPr lang="en-US" dirty="0"/>
              <a:t>How to Group People</a:t>
            </a:r>
          </a:p>
        </p:txBody>
      </p:sp>
      <p:sp>
        <p:nvSpPr>
          <p:cNvPr id="3" name="Text Placeholder 2">
            <a:extLst>
              <a:ext uri="{FF2B5EF4-FFF2-40B4-BE49-F238E27FC236}">
                <a16:creationId xmlns:a16="http://schemas.microsoft.com/office/drawing/2014/main" id="{70BF383B-E2D1-417C-8417-49D45717FDB1}"/>
              </a:ext>
            </a:extLst>
          </p:cNvPr>
          <p:cNvSpPr>
            <a:spLocks noGrp="1"/>
          </p:cNvSpPr>
          <p:nvPr>
            <p:ph type="body" idx="1"/>
          </p:nvPr>
        </p:nvSpPr>
        <p:spPr/>
        <p:txBody>
          <a:bodyPr/>
          <a:lstStyle/>
          <a:p>
            <a:r>
              <a:rPr lang="en-US" dirty="0"/>
              <a:t>Amplify differences in perspectives, backgrounds, personalities</a:t>
            </a:r>
          </a:p>
          <a:p>
            <a:pPr lvl="1"/>
            <a:r>
              <a:rPr lang="en-US" dirty="0"/>
              <a:t>Requires understanding</a:t>
            </a:r>
          </a:p>
          <a:p>
            <a:pPr lvl="1"/>
            <a:endParaRPr lang="en-US" dirty="0"/>
          </a:p>
          <a:p>
            <a:pPr lvl="1"/>
            <a:endParaRPr lang="en-US" dirty="0"/>
          </a:p>
          <a:p>
            <a:r>
              <a:rPr lang="en-US" dirty="0"/>
              <a:t>Stakeholder Matrix for invitee planning</a:t>
            </a:r>
          </a:p>
        </p:txBody>
      </p:sp>
      <p:sp>
        <p:nvSpPr>
          <p:cNvPr id="4" name="Slide Number Placeholder 3">
            <a:extLst>
              <a:ext uri="{FF2B5EF4-FFF2-40B4-BE49-F238E27FC236}">
                <a16:creationId xmlns:a16="http://schemas.microsoft.com/office/drawing/2014/main" id="{AA5C1C7D-99F7-4A8E-88BE-2FB0549CCAA4}"/>
              </a:ext>
            </a:extLst>
          </p:cNvPr>
          <p:cNvSpPr>
            <a:spLocks noGrp="1"/>
          </p:cNvSpPr>
          <p:nvPr>
            <p:ph type="sldNum" idx="12"/>
          </p:nvPr>
        </p:nvSpPr>
        <p:spPr/>
        <p:txBody>
          <a:bodyPr/>
          <a:lstStyle/>
          <a:p>
            <a:fld id="{95E3A436-1048-CA4E-9C3F-FCB70029503E}" type="slidenum">
              <a:rPr lang="en-US" smtClean="0"/>
              <a:pPr/>
              <a:t>37</a:t>
            </a:fld>
            <a:endParaRPr lang="en-US"/>
          </a:p>
        </p:txBody>
      </p:sp>
    </p:spTree>
    <p:extLst>
      <p:ext uri="{BB962C8B-B14F-4D97-AF65-F5344CB8AC3E}">
        <p14:creationId xmlns:p14="http://schemas.microsoft.com/office/powerpoint/2010/main" val="1928831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1988-0845-4125-8B78-9C74A70F52F3}"/>
              </a:ext>
            </a:extLst>
          </p:cNvPr>
          <p:cNvSpPr>
            <a:spLocks noGrp="1"/>
          </p:cNvSpPr>
          <p:nvPr>
            <p:ph type="title"/>
          </p:nvPr>
        </p:nvSpPr>
        <p:spPr/>
        <p:txBody>
          <a:bodyPr/>
          <a:lstStyle/>
          <a:p>
            <a:r>
              <a:rPr lang="en-US" dirty="0"/>
              <a:t>How to Deal with Problem Children</a:t>
            </a:r>
          </a:p>
        </p:txBody>
      </p:sp>
      <p:sp>
        <p:nvSpPr>
          <p:cNvPr id="3" name="Text Placeholder 2">
            <a:extLst>
              <a:ext uri="{FF2B5EF4-FFF2-40B4-BE49-F238E27FC236}">
                <a16:creationId xmlns:a16="http://schemas.microsoft.com/office/drawing/2014/main" id="{70BF383B-E2D1-417C-8417-49D45717FDB1}"/>
              </a:ext>
            </a:extLst>
          </p:cNvPr>
          <p:cNvSpPr>
            <a:spLocks noGrp="1"/>
          </p:cNvSpPr>
          <p:nvPr>
            <p:ph type="body" idx="1"/>
          </p:nvPr>
        </p:nvSpPr>
        <p:spPr/>
        <p:txBody>
          <a:bodyPr/>
          <a:lstStyle/>
          <a:p>
            <a:r>
              <a:rPr lang="en-US" dirty="0"/>
              <a:t>Dominating</a:t>
            </a:r>
          </a:p>
          <a:p>
            <a:endParaRPr lang="en-US" dirty="0"/>
          </a:p>
          <a:p>
            <a:r>
              <a:rPr lang="en-US" dirty="0"/>
              <a:t>Quiet</a:t>
            </a:r>
          </a:p>
        </p:txBody>
      </p:sp>
      <p:sp>
        <p:nvSpPr>
          <p:cNvPr id="4" name="Slide Number Placeholder 3">
            <a:extLst>
              <a:ext uri="{FF2B5EF4-FFF2-40B4-BE49-F238E27FC236}">
                <a16:creationId xmlns:a16="http://schemas.microsoft.com/office/drawing/2014/main" id="{AA5C1C7D-99F7-4A8E-88BE-2FB0549CCAA4}"/>
              </a:ext>
            </a:extLst>
          </p:cNvPr>
          <p:cNvSpPr>
            <a:spLocks noGrp="1"/>
          </p:cNvSpPr>
          <p:nvPr>
            <p:ph type="sldNum" idx="12"/>
          </p:nvPr>
        </p:nvSpPr>
        <p:spPr/>
        <p:txBody>
          <a:bodyPr/>
          <a:lstStyle/>
          <a:p>
            <a:fld id="{95E3A436-1048-CA4E-9C3F-FCB70029503E}" type="slidenum">
              <a:rPr lang="en-US" smtClean="0"/>
              <a:pPr/>
              <a:t>38</a:t>
            </a:fld>
            <a:endParaRPr lang="en-US"/>
          </a:p>
        </p:txBody>
      </p:sp>
      <p:pic>
        <p:nvPicPr>
          <p:cNvPr id="6" name="Picture 5" descr="A picture containing person, outdoor, woman, sky&#10;&#10;Description automatically generated">
            <a:extLst>
              <a:ext uri="{FF2B5EF4-FFF2-40B4-BE49-F238E27FC236}">
                <a16:creationId xmlns:a16="http://schemas.microsoft.com/office/drawing/2014/main" id="{0FE7E911-40F6-4816-9065-46F637CCCE57}"/>
              </a:ext>
            </a:extLst>
          </p:cNvPr>
          <p:cNvPicPr>
            <a:picLocks noChangeAspect="1"/>
          </p:cNvPicPr>
          <p:nvPr/>
        </p:nvPicPr>
        <p:blipFill rotWithShape="1">
          <a:blip r:embed="rId3">
            <a:extLst>
              <a:ext uri="{28A0092B-C50C-407E-A947-70E740481C1C}">
                <a14:useLocalDpi xmlns:a14="http://schemas.microsoft.com/office/drawing/2010/main" val="0"/>
              </a:ext>
            </a:extLst>
          </a:blip>
          <a:srcRect t="14307" b="26301"/>
          <a:stretch/>
        </p:blipFill>
        <p:spPr>
          <a:xfrm>
            <a:off x="0" y="2032687"/>
            <a:ext cx="12179141" cy="4821790"/>
          </a:xfrm>
          <a:prstGeom prst="rect">
            <a:avLst/>
          </a:prstGeom>
        </p:spPr>
      </p:pic>
      <p:sp>
        <p:nvSpPr>
          <p:cNvPr id="7" name="Rectangle 6">
            <a:extLst>
              <a:ext uri="{FF2B5EF4-FFF2-40B4-BE49-F238E27FC236}">
                <a16:creationId xmlns:a16="http://schemas.microsoft.com/office/drawing/2014/main" id="{64CAD495-FA2E-44A3-BE6F-816DADC0B56F}"/>
              </a:ext>
            </a:extLst>
          </p:cNvPr>
          <p:cNvSpPr/>
          <p:nvPr/>
        </p:nvSpPr>
        <p:spPr>
          <a:xfrm>
            <a:off x="0" y="2014149"/>
            <a:ext cx="12179141" cy="4843851"/>
          </a:xfrm>
          <a:prstGeom prst="rect">
            <a:avLst/>
          </a:prstGeom>
          <a:gradFill flip="none" rotWithShape="1">
            <a:gsLst>
              <a:gs pos="19000">
                <a:schemeClr val="tx1">
                  <a:alpha val="47000"/>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66EFBCEB-66CB-4F35-9AFF-1BD574A18349}"/>
              </a:ext>
            </a:extLst>
          </p:cNvPr>
          <p:cNvSpPr txBox="1">
            <a:spLocks/>
          </p:cNvSpPr>
          <p:nvPr/>
        </p:nvSpPr>
        <p:spPr>
          <a:xfrm>
            <a:off x="164755" y="5317431"/>
            <a:ext cx="4476138" cy="1235675"/>
          </a:xfrm>
          <a:prstGeom prst="rect">
            <a:avLst/>
          </a:prstGeom>
          <a:noFill/>
          <a:ln>
            <a:noFill/>
          </a:ln>
        </p:spPr>
        <p:txBody>
          <a:bodyPr lIns="91425" tIns="91425" rIns="91425" bIns="91425" anchor="t" anchorCtr="0"/>
          <a:lstStyle>
            <a:defPPr marR="0" algn="l" rtl="0">
              <a:lnSpc>
                <a:spcPct val="100000"/>
              </a:lnSpc>
              <a:spcBef>
                <a:spcPts val="0"/>
              </a:spcBef>
              <a:spcAft>
                <a:spcPts val="0"/>
              </a:spcAft>
            </a:defPPr>
            <a:lvl1pPr marL="457189" marR="0" lvl="0" indent="-287859" algn="l" rtl="0" eaLnBrk="1" hangingPunct="1">
              <a:lnSpc>
                <a:spcPct val="100000"/>
              </a:lnSpc>
              <a:spcBef>
                <a:spcPts val="0"/>
              </a:spcBef>
              <a:spcAft>
                <a:spcPts val="0"/>
              </a:spcAft>
              <a:buClr>
                <a:schemeClr val="accent1"/>
              </a:buClr>
              <a:buSzPct val="100000"/>
              <a:buFont typeface="Merriweather Sans"/>
              <a:buChar char="›"/>
              <a:defRPr sz="2667" b="0" i="0" u="none" strike="noStrike" cap="none" baseline="0">
                <a:solidFill>
                  <a:srgbClr val="000000"/>
                </a:solidFill>
                <a:latin typeface="Raleway"/>
                <a:ea typeface="Raleway"/>
                <a:cs typeface="Raleway"/>
                <a:sym typeface="Raleway"/>
                <a:rtl val="0"/>
              </a:defRPr>
            </a:lvl1pPr>
            <a:lvl2pPr marL="992693" marR="0" lvl="1" indent="-298442" algn="l" rtl="0" eaLnBrk="1" hangingPunct="1">
              <a:lnSpc>
                <a:spcPct val="100000"/>
              </a:lnSpc>
              <a:spcBef>
                <a:spcPts val="0"/>
              </a:spcBef>
              <a:spcAft>
                <a:spcPts val="0"/>
              </a:spcAft>
              <a:buClr>
                <a:schemeClr val="accent1"/>
              </a:buClr>
              <a:buSzPct val="100000"/>
              <a:buFont typeface="Merriweather Sans"/>
              <a:buChar char="›"/>
              <a:defRPr sz="2667" b="0" i="0" u="none" strike="noStrike" cap="none" baseline="0">
                <a:solidFill>
                  <a:srgbClr val="000000"/>
                </a:solidFill>
                <a:latin typeface="Raleway"/>
                <a:ea typeface="Raleway"/>
                <a:cs typeface="Raleway"/>
                <a:sym typeface="Raleway"/>
                <a:rtl val="0"/>
              </a:defRPr>
            </a:lvl2pPr>
            <a:lvl3pPr marL="1447764" marR="0" lvl="2" indent="-296326" algn="l" rtl="0" eaLnBrk="1" hangingPunct="1">
              <a:lnSpc>
                <a:spcPct val="100000"/>
              </a:lnSpc>
              <a:spcBef>
                <a:spcPts val="0"/>
              </a:spcBef>
              <a:spcAft>
                <a:spcPts val="0"/>
              </a:spcAft>
              <a:buClr>
                <a:schemeClr val="accent1"/>
              </a:buClr>
              <a:buSzPct val="100000"/>
              <a:buFont typeface="Merriweather Sans"/>
              <a:buChar char="›"/>
              <a:defRPr sz="2667" b="0" i="0" u="none" strike="noStrike" cap="none" baseline="0">
                <a:solidFill>
                  <a:srgbClr val="000000"/>
                </a:solidFill>
                <a:latin typeface="Raleway"/>
                <a:ea typeface="Raleway"/>
                <a:cs typeface="Raleway"/>
                <a:sym typeface="Raleway"/>
                <a:rtl val="0"/>
              </a:defRPr>
            </a:lvl3pPr>
            <a:lvl4pPr marL="1983268" marR="0" lvl="3" indent="-289975" algn="l" rtl="0" eaLnBrk="1" hangingPunct="1">
              <a:lnSpc>
                <a:spcPct val="100000"/>
              </a:lnSpc>
              <a:spcBef>
                <a:spcPts val="0"/>
              </a:spcBef>
              <a:spcAft>
                <a:spcPts val="0"/>
              </a:spcAft>
              <a:buClr>
                <a:schemeClr val="accent1"/>
              </a:buClr>
              <a:buSzPct val="100000"/>
              <a:buFont typeface="Merriweather Sans"/>
              <a:buChar char="›"/>
              <a:defRPr sz="2667" b="0" i="0" u="none" strike="noStrike" cap="none" baseline="0">
                <a:solidFill>
                  <a:srgbClr val="000000"/>
                </a:solidFill>
                <a:latin typeface="Raleway"/>
                <a:ea typeface="Raleway"/>
                <a:cs typeface="Raleway"/>
                <a:sym typeface="Raleway"/>
                <a:rtl val="0"/>
              </a:defRPr>
            </a:lvl4pPr>
            <a:lvl5pPr marL="2438339" marR="0" lvl="4" indent="-287859" algn="l" rtl="0" eaLnBrk="1" hangingPunct="1">
              <a:lnSpc>
                <a:spcPct val="100000"/>
              </a:lnSpc>
              <a:spcBef>
                <a:spcPts val="0"/>
              </a:spcBef>
              <a:spcAft>
                <a:spcPts val="0"/>
              </a:spcAft>
              <a:buClr>
                <a:schemeClr val="accent1"/>
              </a:buClr>
              <a:buSzPct val="100000"/>
              <a:buFont typeface="Merriweather Sans"/>
              <a:buChar char="›"/>
              <a:defRPr sz="2667" b="0" i="0" u="none" strike="noStrike" cap="none" baseline="0">
                <a:solidFill>
                  <a:srgbClr val="000000"/>
                </a:solidFill>
                <a:latin typeface="Raleway"/>
                <a:ea typeface="Raleway"/>
                <a:cs typeface="Raleway"/>
                <a:sym typeface="Raleway"/>
                <a:rtl val="0"/>
              </a:defRPr>
            </a:lvl5pPr>
            <a:lvl6pPr marL="3047924" marR="0" lvl="5" indent="0" algn="l" rtl="0" eaLnBrk="1" hangingPunct="1">
              <a:lnSpc>
                <a:spcPct val="100000"/>
              </a:lnSpc>
              <a:spcBef>
                <a:spcPts val="0"/>
              </a:spcBef>
              <a:spcAft>
                <a:spcPts val="0"/>
              </a:spcAft>
              <a:buClr>
                <a:srgbClr val="000000"/>
              </a:buClr>
              <a:buFont typeface="Arial"/>
              <a:buNone/>
              <a:defRPr sz="1867" b="0" i="0" u="none" strike="noStrike" cap="none" baseline="0">
                <a:solidFill>
                  <a:srgbClr val="000000"/>
                </a:solidFill>
                <a:latin typeface="Arial"/>
                <a:ea typeface="Arial"/>
                <a:cs typeface="Arial"/>
                <a:sym typeface="Arial"/>
                <a:rtl val="0"/>
              </a:defRPr>
            </a:lvl6pPr>
            <a:lvl7pPr marL="3657509" marR="0" lvl="6" indent="0" algn="l" rtl="0" eaLnBrk="1" hangingPunct="1">
              <a:lnSpc>
                <a:spcPct val="100000"/>
              </a:lnSpc>
              <a:spcBef>
                <a:spcPts val="0"/>
              </a:spcBef>
              <a:spcAft>
                <a:spcPts val="0"/>
              </a:spcAft>
              <a:buClr>
                <a:srgbClr val="000000"/>
              </a:buClr>
              <a:buFont typeface="Arial"/>
              <a:buNone/>
              <a:defRPr sz="1867" b="0" i="0" u="none" strike="noStrike" cap="none" baseline="0">
                <a:solidFill>
                  <a:srgbClr val="000000"/>
                </a:solidFill>
                <a:latin typeface="Arial"/>
                <a:ea typeface="Arial"/>
                <a:cs typeface="Arial"/>
                <a:sym typeface="Arial"/>
                <a:rtl val="0"/>
              </a:defRPr>
            </a:lvl7pPr>
            <a:lvl8pPr marL="4267093" marR="0" lvl="7" indent="0" algn="l" rtl="0" eaLnBrk="1" hangingPunct="1">
              <a:lnSpc>
                <a:spcPct val="100000"/>
              </a:lnSpc>
              <a:spcBef>
                <a:spcPts val="0"/>
              </a:spcBef>
              <a:spcAft>
                <a:spcPts val="0"/>
              </a:spcAft>
              <a:buClr>
                <a:srgbClr val="000000"/>
              </a:buClr>
              <a:buFont typeface="Arial"/>
              <a:buNone/>
              <a:defRPr sz="1867" b="0" i="0" u="none" strike="noStrike" cap="none" baseline="0">
                <a:solidFill>
                  <a:srgbClr val="000000"/>
                </a:solidFill>
                <a:latin typeface="Arial"/>
                <a:ea typeface="Arial"/>
                <a:cs typeface="Arial"/>
                <a:sym typeface="Arial"/>
                <a:rtl val="0"/>
              </a:defRPr>
            </a:lvl8pPr>
            <a:lvl9pPr marL="4876678" marR="0" lvl="8" indent="0" algn="l" rtl="0" eaLnBrk="1" hangingPunct="1">
              <a:lnSpc>
                <a:spcPct val="100000"/>
              </a:lnSpc>
              <a:spcBef>
                <a:spcPts val="0"/>
              </a:spcBef>
              <a:spcAft>
                <a:spcPts val="0"/>
              </a:spcAft>
              <a:buClr>
                <a:srgbClr val="000000"/>
              </a:buClr>
              <a:buFont typeface="Arial"/>
              <a:buNone/>
              <a:defRPr sz="1867" b="0" i="0" u="none" strike="noStrike" cap="none" baseline="0">
                <a:solidFill>
                  <a:srgbClr val="000000"/>
                </a:solidFill>
                <a:latin typeface="Arial"/>
                <a:ea typeface="Arial"/>
                <a:cs typeface="Arial"/>
                <a:sym typeface="Arial"/>
                <a:rtl val="0"/>
              </a:defRPr>
            </a:lvl9pPr>
          </a:lstStyle>
          <a:p>
            <a:pPr marL="169330" indent="0" algn="ctr">
              <a:buFont typeface="Merriweather Sans"/>
              <a:buNone/>
            </a:pPr>
            <a:r>
              <a:rPr lang="en-US" sz="6000" dirty="0">
                <a:solidFill>
                  <a:schemeClr val="bg1"/>
                </a:solidFill>
              </a:rPr>
              <a:t>Dominators</a:t>
            </a:r>
          </a:p>
        </p:txBody>
      </p:sp>
    </p:spTree>
    <p:extLst>
      <p:ext uri="{BB962C8B-B14F-4D97-AF65-F5344CB8AC3E}">
        <p14:creationId xmlns:p14="http://schemas.microsoft.com/office/powerpoint/2010/main" val="4564070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1988-0845-4125-8B78-9C74A70F52F3}"/>
              </a:ext>
            </a:extLst>
          </p:cNvPr>
          <p:cNvSpPr>
            <a:spLocks noGrp="1"/>
          </p:cNvSpPr>
          <p:nvPr>
            <p:ph type="title"/>
          </p:nvPr>
        </p:nvSpPr>
        <p:spPr/>
        <p:txBody>
          <a:bodyPr/>
          <a:lstStyle/>
          <a:p>
            <a:r>
              <a:rPr lang="en-US" dirty="0"/>
              <a:t>How to Deal with Problem Children</a:t>
            </a:r>
          </a:p>
        </p:txBody>
      </p:sp>
      <p:sp>
        <p:nvSpPr>
          <p:cNvPr id="3" name="Text Placeholder 2">
            <a:extLst>
              <a:ext uri="{FF2B5EF4-FFF2-40B4-BE49-F238E27FC236}">
                <a16:creationId xmlns:a16="http://schemas.microsoft.com/office/drawing/2014/main" id="{70BF383B-E2D1-417C-8417-49D45717FDB1}"/>
              </a:ext>
            </a:extLst>
          </p:cNvPr>
          <p:cNvSpPr>
            <a:spLocks noGrp="1"/>
          </p:cNvSpPr>
          <p:nvPr>
            <p:ph type="body" idx="1"/>
          </p:nvPr>
        </p:nvSpPr>
        <p:spPr/>
        <p:txBody>
          <a:bodyPr/>
          <a:lstStyle/>
          <a:p>
            <a:r>
              <a:rPr lang="en-US" dirty="0"/>
              <a:t>Dissenting</a:t>
            </a:r>
          </a:p>
          <a:p>
            <a:endParaRPr lang="en-US" dirty="0"/>
          </a:p>
        </p:txBody>
      </p:sp>
      <p:sp>
        <p:nvSpPr>
          <p:cNvPr id="4" name="Slide Number Placeholder 3">
            <a:extLst>
              <a:ext uri="{FF2B5EF4-FFF2-40B4-BE49-F238E27FC236}">
                <a16:creationId xmlns:a16="http://schemas.microsoft.com/office/drawing/2014/main" id="{AA5C1C7D-99F7-4A8E-88BE-2FB0549CCAA4}"/>
              </a:ext>
            </a:extLst>
          </p:cNvPr>
          <p:cNvSpPr>
            <a:spLocks noGrp="1"/>
          </p:cNvSpPr>
          <p:nvPr>
            <p:ph type="sldNum" idx="12"/>
          </p:nvPr>
        </p:nvSpPr>
        <p:spPr/>
        <p:txBody>
          <a:bodyPr/>
          <a:lstStyle/>
          <a:p>
            <a:fld id="{95E3A436-1048-CA4E-9C3F-FCB70029503E}" type="slidenum">
              <a:rPr lang="en-US" smtClean="0"/>
              <a:pPr/>
              <a:t>39</a:t>
            </a:fld>
            <a:endParaRPr lang="en-US"/>
          </a:p>
        </p:txBody>
      </p:sp>
      <p:pic>
        <p:nvPicPr>
          <p:cNvPr id="6" name="Picture 5" descr="Graffiti on a wall&#10;&#10;Description automatically generated">
            <a:extLst>
              <a:ext uri="{FF2B5EF4-FFF2-40B4-BE49-F238E27FC236}">
                <a16:creationId xmlns:a16="http://schemas.microsoft.com/office/drawing/2014/main" id="{62EF3C3E-68B8-4199-9C27-39609B46EBA4}"/>
              </a:ext>
            </a:extLst>
          </p:cNvPr>
          <p:cNvPicPr>
            <a:picLocks noChangeAspect="1"/>
          </p:cNvPicPr>
          <p:nvPr/>
        </p:nvPicPr>
        <p:blipFill rotWithShape="1">
          <a:blip r:embed="rId3">
            <a:extLst>
              <a:ext uri="{28A0092B-C50C-407E-A947-70E740481C1C}">
                <a14:useLocalDpi xmlns:a14="http://schemas.microsoft.com/office/drawing/2010/main" val="0"/>
              </a:ext>
            </a:extLst>
          </a:blip>
          <a:srcRect t="6232" b="19751"/>
          <a:stretch/>
        </p:blipFill>
        <p:spPr>
          <a:xfrm>
            <a:off x="0" y="2020330"/>
            <a:ext cx="12192000" cy="4837670"/>
          </a:xfrm>
          <a:prstGeom prst="rect">
            <a:avLst/>
          </a:prstGeom>
        </p:spPr>
      </p:pic>
      <p:sp>
        <p:nvSpPr>
          <p:cNvPr id="7" name="Rectangle 6">
            <a:extLst>
              <a:ext uri="{FF2B5EF4-FFF2-40B4-BE49-F238E27FC236}">
                <a16:creationId xmlns:a16="http://schemas.microsoft.com/office/drawing/2014/main" id="{6056E759-05D9-4DD4-977F-F6FE55069951}"/>
              </a:ext>
            </a:extLst>
          </p:cNvPr>
          <p:cNvSpPr/>
          <p:nvPr/>
        </p:nvSpPr>
        <p:spPr>
          <a:xfrm>
            <a:off x="0" y="2014149"/>
            <a:ext cx="12179141" cy="4843851"/>
          </a:xfrm>
          <a:prstGeom prst="rect">
            <a:avLst/>
          </a:prstGeom>
          <a:gradFill flip="none" rotWithShape="1">
            <a:gsLst>
              <a:gs pos="19000">
                <a:schemeClr val="tx1">
                  <a:alpha val="47000"/>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7E244DC6-A3D9-497D-8ED8-3561F4D34EEB}"/>
              </a:ext>
            </a:extLst>
          </p:cNvPr>
          <p:cNvSpPr txBox="1">
            <a:spLocks/>
          </p:cNvSpPr>
          <p:nvPr/>
        </p:nvSpPr>
        <p:spPr>
          <a:xfrm>
            <a:off x="164755" y="5317431"/>
            <a:ext cx="4106620" cy="1235675"/>
          </a:xfrm>
          <a:prstGeom prst="rect">
            <a:avLst/>
          </a:prstGeom>
          <a:noFill/>
          <a:ln>
            <a:noFill/>
          </a:ln>
        </p:spPr>
        <p:txBody>
          <a:bodyPr lIns="91425" tIns="91425" rIns="91425" bIns="91425" anchor="t" anchorCtr="0"/>
          <a:lstStyle>
            <a:defPPr marR="0" algn="l" rtl="0">
              <a:lnSpc>
                <a:spcPct val="100000"/>
              </a:lnSpc>
              <a:spcBef>
                <a:spcPts val="0"/>
              </a:spcBef>
              <a:spcAft>
                <a:spcPts val="0"/>
              </a:spcAft>
            </a:defPPr>
            <a:lvl1pPr marL="457189" marR="0" lvl="0" indent="-287859" algn="l" rtl="0" eaLnBrk="1" hangingPunct="1">
              <a:lnSpc>
                <a:spcPct val="100000"/>
              </a:lnSpc>
              <a:spcBef>
                <a:spcPts val="0"/>
              </a:spcBef>
              <a:spcAft>
                <a:spcPts val="0"/>
              </a:spcAft>
              <a:buClr>
                <a:schemeClr val="accent1"/>
              </a:buClr>
              <a:buSzPct val="100000"/>
              <a:buFont typeface="Merriweather Sans"/>
              <a:buChar char="›"/>
              <a:defRPr sz="2667" b="0" i="0" u="none" strike="noStrike" cap="none" baseline="0">
                <a:solidFill>
                  <a:srgbClr val="000000"/>
                </a:solidFill>
                <a:latin typeface="Raleway"/>
                <a:ea typeface="Raleway"/>
                <a:cs typeface="Raleway"/>
                <a:sym typeface="Raleway"/>
                <a:rtl val="0"/>
              </a:defRPr>
            </a:lvl1pPr>
            <a:lvl2pPr marL="992693" marR="0" lvl="1" indent="-298442" algn="l" rtl="0" eaLnBrk="1" hangingPunct="1">
              <a:lnSpc>
                <a:spcPct val="100000"/>
              </a:lnSpc>
              <a:spcBef>
                <a:spcPts val="0"/>
              </a:spcBef>
              <a:spcAft>
                <a:spcPts val="0"/>
              </a:spcAft>
              <a:buClr>
                <a:schemeClr val="accent1"/>
              </a:buClr>
              <a:buSzPct val="100000"/>
              <a:buFont typeface="Merriweather Sans"/>
              <a:buChar char="›"/>
              <a:defRPr sz="2667" b="0" i="0" u="none" strike="noStrike" cap="none" baseline="0">
                <a:solidFill>
                  <a:srgbClr val="000000"/>
                </a:solidFill>
                <a:latin typeface="Raleway"/>
                <a:ea typeface="Raleway"/>
                <a:cs typeface="Raleway"/>
                <a:sym typeface="Raleway"/>
                <a:rtl val="0"/>
              </a:defRPr>
            </a:lvl2pPr>
            <a:lvl3pPr marL="1447764" marR="0" lvl="2" indent="-296326" algn="l" rtl="0" eaLnBrk="1" hangingPunct="1">
              <a:lnSpc>
                <a:spcPct val="100000"/>
              </a:lnSpc>
              <a:spcBef>
                <a:spcPts val="0"/>
              </a:spcBef>
              <a:spcAft>
                <a:spcPts val="0"/>
              </a:spcAft>
              <a:buClr>
                <a:schemeClr val="accent1"/>
              </a:buClr>
              <a:buSzPct val="100000"/>
              <a:buFont typeface="Merriweather Sans"/>
              <a:buChar char="›"/>
              <a:defRPr sz="2667" b="0" i="0" u="none" strike="noStrike" cap="none" baseline="0">
                <a:solidFill>
                  <a:srgbClr val="000000"/>
                </a:solidFill>
                <a:latin typeface="Raleway"/>
                <a:ea typeface="Raleway"/>
                <a:cs typeface="Raleway"/>
                <a:sym typeface="Raleway"/>
                <a:rtl val="0"/>
              </a:defRPr>
            </a:lvl3pPr>
            <a:lvl4pPr marL="1983268" marR="0" lvl="3" indent="-289975" algn="l" rtl="0" eaLnBrk="1" hangingPunct="1">
              <a:lnSpc>
                <a:spcPct val="100000"/>
              </a:lnSpc>
              <a:spcBef>
                <a:spcPts val="0"/>
              </a:spcBef>
              <a:spcAft>
                <a:spcPts val="0"/>
              </a:spcAft>
              <a:buClr>
                <a:schemeClr val="accent1"/>
              </a:buClr>
              <a:buSzPct val="100000"/>
              <a:buFont typeface="Merriweather Sans"/>
              <a:buChar char="›"/>
              <a:defRPr sz="2667" b="0" i="0" u="none" strike="noStrike" cap="none" baseline="0">
                <a:solidFill>
                  <a:srgbClr val="000000"/>
                </a:solidFill>
                <a:latin typeface="Raleway"/>
                <a:ea typeface="Raleway"/>
                <a:cs typeface="Raleway"/>
                <a:sym typeface="Raleway"/>
                <a:rtl val="0"/>
              </a:defRPr>
            </a:lvl4pPr>
            <a:lvl5pPr marL="2438339" marR="0" lvl="4" indent="-287859" algn="l" rtl="0" eaLnBrk="1" hangingPunct="1">
              <a:lnSpc>
                <a:spcPct val="100000"/>
              </a:lnSpc>
              <a:spcBef>
                <a:spcPts val="0"/>
              </a:spcBef>
              <a:spcAft>
                <a:spcPts val="0"/>
              </a:spcAft>
              <a:buClr>
                <a:schemeClr val="accent1"/>
              </a:buClr>
              <a:buSzPct val="100000"/>
              <a:buFont typeface="Merriweather Sans"/>
              <a:buChar char="›"/>
              <a:defRPr sz="2667" b="0" i="0" u="none" strike="noStrike" cap="none" baseline="0">
                <a:solidFill>
                  <a:srgbClr val="000000"/>
                </a:solidFill>
                <a:latin typeface="Raleway"/>
                <a:ea typeface="Raleway"/>
                <a:cs typeface="Raleway"/>
                <a:sym typeface="Raleway"/>
                <a:rtl val="0"/>
              </a:defRPr>
            </a:lvl5pPr>
            <a:lvl6pPr marL="3047924" marR="0" lvl="5" indent="0" algn="l" rtl="0" eaLnBrk="1" hangingPunct="1">
              <a:lnSpc>
                <a:spcPct val="100000"/>
              </a:lnSpc>
              <a:spcBef>
                <a:spcPts val="0"/>
              </a:spcBef>
              <a:spcAft>
                <a:spcPts val="0"/>
              </a:spcAft>
              <a:buClr>
                <a:srgbClr val="000000"/>
              </a:buClr>
              <a:buFont typeface="Arial"/>
              <a:buNone/>
              <a:defRPr sz="1867" b="0" i="0" u="none" strike="noStrike" cap="none" baseline="0">
                <a:solidFill>
                  <a:srgbClr val="000000"/>
                </a:solidFill>
                <a:latin typeface="Arial"/>
                <a:ea typeface="Arial"/>
                <a:cs typeface="Arial"/>
                <a:sym typeface="Arial"/>
                <a:rtl val="0"/>
              </a:defRPr>
            </a:lvl6pPr>
            <a:lvl7pPr marL="3657509" marR="0" lvl="6" indent="0" algn="l" rtl="0" eaLnBrk="1" hangingPunct="1">
              <a:lnSpc>
                <a:spcPct val="100000"/>
              </a:lnSpc>
              <a:spcBef>
                <a:spcPts val="0"/>
              </a:spcBef>
              <a:spcAft>
                <a:spcPts val="0"/>
              </a:spcAft>
              <a:buClr>
                <a:srgbClr val="000000"/>
              </a:buClr>
              <a:buFont typeface="Arial"/>
              <a:buNone/>
              <a:defRPr sz="1867" b="0" i="0" u="none" strike="noStrike" cap="none" baseline="0">
                <a:solidFill>
                  <a:srgbClr val="000000"/>
                </a:solidFill>
                <a:latin typeface="Arial"/>
                <a:ea typeface="Arial"/>
                <a:cs typeface="Arial"/>
                <a:sym typeface="Arial"/>
                <a:rtl val="0"/>
              </a:defRPr>
            </a:lvl7pPr>
            <a:lvl8pPr marL="4267093" marR="0" lvl="7" indent="0" algn="l" rtl="0" eaLnBrk="1" hangingPunct="1">
              <a:lnSpc>
                <a:spcPct val="100000"/>
              </a:lnSpc>
              <a:spcBef>
                <a:spcPts val="0"/>
              </a:spcBef>
              <a:spcAft>
                <a:spcPts val="0"/>
              </a:spcAft>
              <a:buClr>
                <a:srgbClr val="000000"/>
              </a:buClr>
              <a:buFont typeface="Arial"/>
              <a:buNone/>
              <a:defRPr sz="1867" b="0" i="0" u="none" strike="noStrike" cap="none" baseline="0">
                <a:solidFill>
                  <a:srgbClr val="000000"/>
                </a:solidFill>
                <a:latin typeface="Arial"/>
                <a:ea typeface="Arial"/>
                <a:cs typeface="Arial"/>
                <a:sym typeface="Arial"/>
                <a:rtl val="0"/>
              </a:defRPr>
            </a:lvl8pPr>
            <a:lvl9pPr marL="4876678" marR="0" lvl="8" indent="0" algn="l" rtl="0" eaLnBrk="1" hangingPunct="1">
              <a:lnSpc>
                <a:spcPct val="100000"/>
              </a:lnSpc>
              <a:spcBef>
                <a:spcPts val="0"/>
              </a:spcBef>
              <a:spcAft>
                <a:spcPts val="0"/>
              </a:spcAft>
              <a:buClr>
                <a:srgbClr val="000000"/>
              </a:buClr>
              <a:buFont typeface="Arial"/>
              <a:buNone/>
              <a:defRPr sz="1867" b="0" i="0" u="none" strike="noStrike" cap="none" baseline="0">
                <a:solidFill>
                  <a:srgbClr val="000000"/>
                </a:solidFill>
                <a:latin typeface="Arial"/>
                <a:ea typeface="Arial"/>
                <a:cs typeface="Arial"/>
                <a:sym typeface="Arial"/>
                <a:rtl val="0"/>
              </a:defRPr>
            </a:lvl9pPr>
          </a:lstStyle>
          <a:p>
            <a:pPr marL="169330" indent="0" algn="ctr">
              <a:buFont typeface="Merriweather Sans"/>
              <a:buNone/>
            </a:pPr>
            <a:r>
              <a:rPr lang="en-US" sz="6000" dirty="0">
                <a:solidFill>
                  <a:schemeClr val="bg1"/>
                </a:solidFill>
              </a:rPr>
              <a:t>Dissenters</a:t>
            </a:r>
          </a:p>
        </p:txBody>
      </p:sp>
    </p:spTree>
    <p:extLst>
      <p:ext uri="{BB962C8B-B14F-4D97-AF65-F5344CB8AC3E}">
        <p14:creationId xmlns:p14="http://schemas.microsoft.com/office/powerpoint/2010/main" val="4065389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6C9DB-1261-49BC-BF52-2E3417BD4701}"/>
              </a:ext>
            </a:extLst>
          </p:cNvPr>
          <p:cNvSpPr>
            <a:spLocks noGrp="1"/>
          </p:cNvSpPr>
          <p:nvPr>
            <p:ph type="ctrTitle"/>
          </p:nvPr>
        </p:nvSpPr>
        <p:spPr/>
        <p:txBody>
          <a:bodyPr/>
          <a:lstStyle/>
          <a:p>
            <a:r>
              <a:rPr lang="en-US" dirty="0"/>
              <a:t>What is a workshop?</a:t>
            </a:r>
          </a:p>
        </p:txBody>
      </p:sp>
    </p:spTree>
    <p:extLst>
      <p:ext uri="{BB962C8B-B14F-4D97-AF65-F5344CB8AC3E}">
        <p14:creationId xmlns:p14="http://schemas.microsoft.com/office/powerpoint/2010/main" val="30277226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ree, outdoor, person, young&#10;&#10;Description automatically generated">
            <a:extLst>
              <a:ext uri="{FF2B5EF4-FFF2-40B4-BE49-F238E27FC236}">
                <a16:creationId xmlns:a16="http://schemas.microsoft.com/office/drawing/2014/main" id="{1FD228A5-438E-4FAF-9AF1-8D3BFA769440}"/>
              </a:ext>
            </a:extLst>
          </p:cNvPr>
          <p:cNvPicPr>
            <a:picLocks noChangeAspect="1"/>
          </p:cNvPicPr>
          <p:nvPr/>
        </p:nvPicPr>
        <p:blipFill rotWithShape="1">
          <a:blip r:embed="rId3">
            <a:extLst>
              <a:ext uri="{28A0092B-C50C-407E-A947-70E740481C1C}">
                <a14:useLocalDpi xmlns:a14="http://schemas.microsoft.com/office/drawing/2010/main" val="0"/>
              </a:ext>
            </a:extLst>
          </a:blip>
          <a:srcRect t="24791" r="106" b="15737"/>
          <a:stretch/>
        </p:blipFill>
        <p:spPr>
          <a:xfrm>
            <a:off x="0" y="2014150"/>
            <a:ext cx="12179141" cy="4840325"/>
          </a:xfrm>
          <a:prstGeom prst="rect">
            <a:avLst/>
          </a:prstGeom>
        </p:spPr>
      </p:pic>
      <p:sp>
        <p:nvSpPr>
          <p:cNvPr id="2" name="Title 1">
            <a:extLst>
              <a:ext uri="{FF2B5EF4-FFF2-40B4-BE49-F238E27FC236}">
                <a16:creationId xmlns:a16="http://schemas.microsoft.com/office/drawing/2014/main" id="{BF071988-0845-4125-8B78-9C74A70F52F3}"/>
              </a:ext>
            </a:extLst>
          </p:cNvPr>
          <p:cNvSpPr>
            <a:spLocks noGrp="1"/>
          </p:cNvSpPr>
          <p:nvPr>
            <p:ph type="title"/>
          </p:nvPr>
        </p:nvSpPr>
        <p:spPr/>
        <p:txBody>
          <a:bodyPr/>
          <a:lstStyle/>
          <a:p>
            <a:r>
              <a:rPr lang="en-US" dirty="0"/>
              <a:t>How to Deal with Problem Children</a:t>
            </a:r>
          </a:p>
        </p:txBody>
      </p:sp>
      <p:sp>
        <p:nvSpPr>
          <p:cNvPr id="7" name="Rectangle 6">
            <a:extLst>
              <a:ext uri="{FF2B5EF4-FFF2-40B4-BE49-F238E27FC236}">
                <a16:creationId xmlns:a16="http://schemas.microsoft.com/office/drawing/2014/main" id="{3990028B-5BFF-4A56-9D3B-5B3B7021EDA7}"/>
              </a:ext>
            </a:extLst>
          </p:cNvPr>
          <p:cNvSpPr/>
          <p:nvPr/>
        </p:nvSpPr>
        <p:spPr>
          <a:xfrm>
            <a:off x="0" y="2014149"/>
            <a:ext cx="12179141" cy="4840325"/>
          </a:xfrm>
          <a:prstGeom prst="rect">
            <a:avLst/>
          </a:prstGeom>
          <a:gradFill flip="none" rotWithShape="1">
            <a:gsLst>
              <a:gs pos="19000">
                <a:schemeClr val="tx1">
                  <a:alpha val="47000"/>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70BF383B-E2D1-417C-8417-49D45717FDB1}"/>
              </a:ext>
            </a:extLst>
          </p:cNvPr>
          <p:cNvSpPr>
            <a:spLocks noGrp="1"/>
          </p:cNvSpPr>
          <p:nvPr>
            <p:ph type="body" idx="1"/>
          </p:nvPr>
        </p:nvSpPr>
        <p:spPr>
          <a:xfrm>
            <a:off x="164756" y="5309555"/>
            <a:ext cx="3455774" cy="1235675"/>
          </a:xfrm>
        </p:spPr>
        <p:txBody>
          <a:bodyPr/>
          <a:lstStyle/>
          <a:p>
            <a:pPr marL="169330" indent="0" algn="ctr">
              <a:buNone/>
            </a:pPr>
            <a:r>
              <a:rPr lang="en-US" sz="6000" dirty="0">
                <a:solidFill>
                  <a:schemeClr val="bg1"/>
                </a:solidFill>
              </a:rPr>
              <a:t>Sidebars</a:t>
            </a:r>
          </a:p>
        </p:txBody>
      </p:sp>
      <p:sp>
        <p:nvSpPr>
          <p:cNvPr id="4" name="Slide Number Placeholder 3">
            <a:extLst>
              <a:ext uri="{FF2B5EF4-FFF2-40B4-BE49-F238E27FC236}">
                <a16:creationId xmlns:a16="http://schemas.microsoft.com/office/drawing/2014/main" id="{AA5C1C7D-99F7-4A8E-88BE-2FB0549CCAA4}"/>
              </a:ext>
            </a:extLst>
          </p:cNvPr>
          <p:cNvSpPr>
            <a:spLocks noGrp="1"/>
          </p:cNvSpPr>
          <p:nvPr>
            <p:ph type="sldNum" idx="12"/>
          </p:nvPr>
        </p:nvSpPr>
        <p:spPr/>
        <p:txBody>
          <a:bodyPr/>
          <a:lstStyle/>
          <a:p>
            <a:fld id="{95E3A436-1048-CA4E-9C3F-FCB70029503E}" type="slidenum">
              <a:rPr lang="en-US" smtClean="0"/>
              <a:pPr/>
              <a:t>40</a:t>
            </a:fld>
            <a:endParaRPr lang="en-US"/>
          </a:p>
        </p:txBody>
      </p:sp>
    </p:spTree>
    <p:extLst>
      <p:ext uri="{BB962C8B-B14F-4D97-AF65-F5344CB8AC3E}">
        <p14:creationId xmlns:p14="http://schemas.microsoft.com/office/powerpoint/2010/main" val="103736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1988-0845-4125-8B78-9C74A70F52F3}"/>
              </a:ext>
            </a:extLst>
          </p:cNvPr>
          <p:cNvSpPr>
            <a:spLocks noGrp="1"/>
          </p:cNvSpPr>
          <p:nvPr>
            <p:ph type="title"/>
          </p:nvPr>
        </p:nvSpPr>
        <p:spPr/>
        <p:txBody>
          <a:bodyPr/>
          <a:lstStyle/>
          <a:p>
            <a:r>
              <a:rPr lang="en-US" dirty="0"/>
              <a:t>How to Deal with Problem Children</a:t>
            </a:r>
          </a:p>
        </p:txBody>
      </p:sp>
      <p:sp>
        <p:nvSpPr>
          <p:cNvPr id="3" name="Text Placeholder 2">
            <a:extLst>
              <a:ext uri="{FF2B5EF4-FFF2-40B4-BE49-F238E27FC236}">
                <a16:creationId xmlns:a16="http://schemas.microsoft.com/office/drawing/2014/main" id="{70BF383B-E2D1-417C-8417-49D45717FDB1}"/>
              </a:ext>
            </a:extLst>
          </p:cNvPr>
          <p:cNvSpPr>
            <a:spLocks noGrp="1"/>
          </p:cNvSpPr>
          <p:nvPr>
            <p:ph type="body" idx="1"/>
          </p:nvPr>
        </p:nvSpPr>
        <p:spPr/>
        <p:txBody>
          <a:bodyPr/>
          <a:lstStyle/>
          <a:p>
            <a:r>
              <a:rPr lang="en-US" dirty="0"/>
              <a:t>Disengaged</a:t>
            </a:r>
          </a:p>
          <a:p>
            <a:endParaRPr lang="en-US" dirty="0"/>
          </a:p>
        </p:txBody>
      </p:sp>
      <p:sp>
        <p:nvSpPr>
          <p:cNvPr id="4" name="Slide Number Placeholder 3">
            <a:extLst>
              <a:ext uri="{FF2B5EF4-FFF2-40B4-BE49-F238E27FC236}">
                <a16:creationId xmlns:a16="http://schemas.microsoft.com/office/drawing/2014/main" id="{AA5C1C7D-99F7-4A8E-88BE-2FB0549CCAA4}"/>
              </a:ext>
            </a:extLst>
          </p:cNvPr>
          <p:cNvSpPr>
            <a:spLocks noGrp="1"/>
          </p:cNvSpPr>
          <p:nvPr>
            <p:ph type="sldNum" idx="12"/>
          </p:nvPr>
        </p:nvSpPr>
        <p:spPr/>
        <p:txBody>
          <a:bodyPr/>
          <a:lstStyle/>
          <a:p>
            <a:fld id="{95E3A436-1048-CA4E-9C3F-FCB70029503E}" type="slidenum">
              <a:rPr lang="en-US" smtClean="0"/>
              <a:pPr/>
              <a:t>41</a:t>
            </a:fld>
            <a:endParaRPr lang="en-US"/>
          </a:p>
        </p:txBody>
      </p:sp>
      <p:pic>
        <p:nvPicPr>
          <p:cNvPr id="7" name="Picture 6" descr="A person sitting at a table using a computer&#10;&#10;Description automatically generated">
            <a:extLst>
              <a:ext uri="{FF2B5EF4-FFF2-40B4-BE49-F238E27FC236}">
                <a16:creationId xmlns:a16="http://schemas.microsoft.com/office/drawing/2014/main" id="{B12D3C9C-C9D1-4C12-9D18-2B70B8FFD9F7}"/>
              </a:ext>
            </a:extLst>
          </p:cNvPr>
          <p:cNvPicPr>
            <a:picLocks noChangeAspect="1"/>
          </p:cNvPicPr>
          <p:nvPr/>
        </p:nvPicPr>
        <p:blipFill rotWithShape="1">
          <a:blip r:embed="rId3">
            <a:extLst>
              <a:ext uri="{28A0092B-C50C-407E-A947-70E740481C1C}">
                <a14:useLocalDpi xmlns:a14="http://schemas.microsoft.com/office/drawing/2010/main" val="0"/>
              </a:ext>
            </a:extLst>
          </a:blip>
          <a:srcRect t="8212" b="31994"/>
          <a:stretch/>
        </p:blipFill>
        <p:spPr>
          <a:xfrm>
            <a:off x="0" y="1995616"/>
            <a:ext cx="12192000" cy="4858860"/>
          </a:xfrm>
          <a:prstGeom prst="rect">
            <a:avLst/>
          </a:prstGeom>
        </p:spPr>
      </p:pic>
      <p:sp>
        <p:nvSpPr>
          <p:cNvPr id="8" name="Rectangle 7">
            <a:extLst>
              <a:ext uri="{FF2B5EF4-FFF2-40B4-BE49-F238E27FC236}">
                <a16:creationId xmlns:a16="http://schemas.microsoft.com/office/drawing/2014/main" id="{DEC7C489-B570-415F-8235-825AC903D3FD}"/>
              </a:ext>
            </a:extLst>
          </p:cNvPr>
          <p:cNvSpPr/>
          <p:nvPr/>
        </p:nvSpPr>
        <p:spPr>
          <a:xfrm>
            <a:off x="0" y="1995360"/>
            <a:ext cx="12179141" cy="4840325"/>
          </a:xfrm>
          <a:prstGeom prst="rect">
            <a:avLst/>
          </a:prstGeom>
          <a:gradFill flip="none" rotWithShape="1">
            <a:gsLst>
              <a:gs pos="19000">
                <a:schemeClr val="tx1">
                  <a:alpha val="47000"/>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A5B8DCAC-A4A7-46F8-A3C9-65974AE56403}"/>
              </a:ext>
            </a:extLst>
          </p:cNvPr>
          <p:cNvSpPr txBox="1">
            <a:spLocks/>
          </p:cNvSpPr>
          <p:nvPr/>
        </p:nvSpPr>
        <p:spPr>
          <a:xfrm>
            <a:off x="164755" y="5309555"/>
            <a:ext cx="4745447" cy="1235675"/>
          </a:xfrm>
          <a:prstGeom prst="rect">
            <a:avLst/>
          </a:prstGeom>
          <a:noFill/>
          <a:ln>
            <a:noFill/>
          </a:ln>
        </p:spPr>
        <p:txBody>
          <a:bodyPr lIns="91425" tIns="91425" rIns="91425" bIns="91425" anchor="t" anchorCtr="0"/>
          <a:lstStyle>
            <a:defPPr marR="0" algn="l" rtl="0">
              <a:lnSpc>
                <a:spcPct val="100000"/>
              </a:lnSpc>
              <a:spcBef>
                <a:spcPts val="0"/>
              </a:spcBef>
              <a:spcAft>
                <a:spcPts val="0"/>
              </a:spcAft>
            </a:defPPr>
            <a:lvl1pPr marL="457189" marR="0" lvl="0" indent="-287859" algn="l" rtl="0" eaLnBrk="1" hangingPunct="1">
              <a:lnSpc>
                <a:spcPct val="100000"/>
              </a:lnSpc>
              <a:spcBef>
                <a:spcPts val="0"/>
              </a:spcBef>
              <a:spcAft>
                <a:spcPts val="0"/>
              </a:spcAft>
              <a:buClr>
                <a:schemeClr val="accent1"/>
              </a:buClr>
              <a:buSzPct val="100000"/>
              <a:buFont typeface="Merriweather Sans"/>
              <a:buChar char="›"/>
              <a:defRPr sz="2667" b="0" i="0" u="none" strike="noStrike" cap="none" baseline="0">
                <a:solidFill>
                  <a:srgbClr val="000000"/>
                </a:solidFill>
                <a:latin typeface="Raleway"/>
                <a:ea typeface="Raleway"/>
                <a:cs typeface="Raleway"/>
                <a:sym typeface="Raleway"/>
                <a:rtl val="0"/>
              </a:defRPr>
            </a:lvl1pPr>
            <a:lvl2pPr marL="992693" marR="0" lvl="1" indent="-298442" algn="l" rtl="0" eaLnBrk="1" hangingPunct="1">
              <a:lnSpc>
                <a:spcPct val="100000"/>
              </a:lnSpc>
              <a:spcBef>
                <a:spcPts val="0"/>
              </a:spcBef>
              <a:spcAft>
                <a:spcPts val="0"/>
              </a:spcAft>
              <a:buClr>
                <a:schemeClr val="accent1"/>
              </a:buClr>
              <a:buSzPct val="100000"/>
              <a:buFont typeface="Merriweather Sans"/>
              <a:buChar char="›"/>
              <a:defRPr sz="2667" b="0" i="0" u="none" strike="noStrike" cap="none" baseline="0">
                <a:solidFill>
                  <a:srgbClr val="000000"/>
                </a:solidFill>
                <a:latin typeface="Raleway"/>
                <a:ea typeface="Raleway"/>
                <a:cs typeface="Raleway"/>
                <a:sym typeface="Raleway"/>
                <a:rtl val="0"/>
              </a:defRPr>
            </a:lvl2pPr>
            <a:lvl3pPr marL="1447764" marR="0" lvl="2" indent="-296326" algn="l" rtl="0" eaLnBrk="1" hangingPunct="1">
              <a:lnSpc>
                <a:spcPct val="100000"/>
              </a:lnSpc>
              <a:spcBef>
                <a:spcPts val="0"/>
              </a:spcBef>
              <a:spcAft>
                <a:spcPts val="0"/>
              </a:spcAft>
              <a:buClr>
                <a:schemeClr val="accent1"/>
              </a:buClr>
              <a:buSzPct val="100000"/>
              <a:buFont typeface="Merriweather Sans"/>
              <a:buChar char="›"/>
              <a:defRPr sz="2667" b="0" i="0" u="none" strike="noStrike" cap="none" baseline="0">
                <a:solidFill>
                  <a:srgbClr val="000000"/>
                </a:solidFill>
                <a:latin typeface="Raleway"/>
                <a:ea typeface="Raleway"/>
                <a:cs typeface="Raleway"/>
                <a:sym typeface="Raleway"/>
                <a:rtl val="0"/>
              </a:defRPr>
            </a:lvl3pPr>
            <a:lvl4pPr marL="1983268" marR="0" lvl="3" indent="-289975" algn="l" rtl="0" eaLnBrk="1" hangingPunct="1">
              <a:lnSpc>
                <a:spcPct val="100000"/>
              </a:lnSpc>
              <a:spcBef>
                <a:spcPts val="0"/>
              </a:spcBef>
              <a:spcAft>
                <a:spcPts val="0"/>
              </a:spcAft>
              <a:buClr>
                <a:schemeClr val="accent1"/>
              </a:buClr>
              <a:buSzPct val="100000"/>
              <a:buFont typeface="Merriweather Sans"/>
              <a:buChar char="›"/>
              <a:defRPr sz="2667" b="0" i="0" u="none" strike="noStrike" cap="none" baseline="0">
                <a:solidFill>
                  <a:srgbClr val="000000"/>
                </a:solidFill>
                <a:latin typeface="Raleway"/>
                <a:ea typeface="Raleway"/>
                <a:cs typeface="Raleway"/>
                <a:sym typeface="Raleway"/>
                <a:rtl val="0"/>
              </a:defRPr>
            </a:lvl4pPr>
            <a:lvl5pPr marL="2438339" marR="0" lvl="4" indent="-287859" algn="l" rtl="0" eaLnBrk="1" hangingPunct="1">
              <a:lnSpc>
                <a:spcPct val="100000"/>
              </a:lnSpc>
              <a:spcBef>
                <a:spcPts val="0"/>
              </a:spcBef>
              <a:spcAft>
                <a:spcPts val="0"/>
              </a:spcAft>
              <a:buClr>
                <a:schemeClr val="accent1"/>
              </a:buClr>
              <a:buSzPct val="100000"/>
              <a:buFont typeface="Merriweather Sans"/>
              <a:buChar char="›"/>
              <a:defRPr sz="2667" b="0" i="0" u="none" strike="noStrike" cap="none" baseline="0">
                <a:solidFill>
                  <a:srgbClr val="000000"/>
                </a:solidFill>
                <a:latin typeface="Raleway"/>
                <a:ea typeface="Raleway"/>
                <a:cs typeface="Raleway"/>
                <a:sym typeface="Raleway"/>
                <a:rtl val="0"/>
              </a:defRPr>
            </a:lvl5pPr>
            <a:lvl6pPr marL="3047924" marR="0" lvl="5" indent="0" algn="l" rtl="0" eaLnBrk="1" hangingPunct="1">
              <a:lnSpc>
                <a:spcPct val="100000"/>
              </a:lnSpc>
              <a:spcBef>
                <a:spcPts val="0"/>
              </a:spcBef>
              <a:spcAft>
                <a:spcPts val="0"/>
              </a:spcAft>
              <a:buClr>
                <a:srgbClr val="000000"/>
              </a:buClr>
              <a:buFont typeface="Arial"/>
              <a:buNone/>
              <a:defRPr sz="1867" b="0" i="0" u="none" strike="noStrike" cap="none" baseline="0">
                <a:solidFill>
                  <a:srgbClr val="000000"/>
                </a:solidFill>
                <a:latin typeface="Arial"/>
                <a:ea typeface="Arial"/>
                <a:cs typeface="Arial"/>
                <a:sym typeface="Arial"/>
                <a:rtl val="0"/>
              </a:defRPr>
            </a:lvl6pPr>
            <a:lvl7pPr marL="3657509" marR="0" lvl="6" indent="0" algn="l" rtl="0" eaLnBrk="1" hangingPunct="1">
              <a:lnSpc>
                <a:spcPct val="100000"/>
              </a:lnSpc>
              <a:spcBef>
                <a:spcPts val="0"/>
              </a:spcBef>
              <a:spcAft>
                <a:spcPts val="0"/>
              </a:spcAft>
              <a:buClr>
                <a:srgbClr val="000000"/>
              </a:buClr>
              <a:buFont typeface="Arial"/>
              <a:buNone/>
              <a:defRPr sz="1867" b="0" i="0" u="none" strike="noStrike" cap="none" baseline="0">
                <a:solidFill>
                  <a:srgbClr val="000000"/>
                </a:solidFill>
                <a:latin typeface="Arial"/>
                <a:ea typeface="Arial"/>
                <a:cs typeface="Arial"/>
                <a:sym typeface="Arial"/>
                <a:rtl val="0"/>
              </a:defRPr>
            </a:lvl7pPr>
            <a:lvl8pPr marL="4267093" marR="0" lvl="7" indent="0" algn="l" rtl="0" eaLnBrk="1" hangingPunct="1">
              <a:lnSpc>
                <a:spcPct val="100000"/>
              </a:lnSpc>
              <a:spcBef>
                <a:spcPts val="0"/>
              </a:spcBef>
              <a:spcAft>
                <a:spcPts val="0"/>
              </a:spcAft>
              <a:buClr>
                <a:srgbClr val="000000"/>
              </a:buClr>
              <a:buFont typeface="Arial"/>
              <a:buNone/>
              <a:defRPr sz="1867" b="0" i="0" u="none" strike="noStrike" cap="none" baseline="0">
                <a:solidFill>
                  <a:srgbClr val="000000"/>
                </a:solidFill>
                <a:latin typeface="Arial"/>
                <a:ea typeface="Arial"/>
                <a:cs typeface="Arial"/>
                <a:sym typeface="Arial"/>
                <a:rtl val="0"/>
              </a:defRPr>
            </a:lvl8pPr>
            <a:lvl9pPr marL="4876678" marR="0" lvl="8" indent="0" algn="l" rtl="0" eaLnBrk="1" hangingPunct="1">
              <a:lnSpc>
                <a:spcPct val="100000"/>
              </a:lnSpc>
              <a:spcBef>
                <a:spcPts val="0"/>
              </a:spcBef>
              <a:spcAft>
                <a:spcPts val="0"/>
              </a:spcAft>
              <a:buClr>
                <a:srgbClr val="000000"/>
              </a:buClr>
              <a:buFont typeface="Arial"/>
              <a:buNone/>
              <a:defRPr sz="1867" b="0" i="0" u="none" strike="noStrike" cap="none" baseline="0">
                <a:solidFill>
                  <a:srgbClr val="000000"/>
                </a:solidFill>
                <a:latin typeface="Arial"/>
                <a:ea typeface="Arial"/>
                <a:cs typeface="Arial"/>
                <a:sym typeface="Arial"/>
                <a:rtl val="0"/>
              </a:defRPr>
            </a:lvl9pPr>
          </a:lstStyle>
          <a:p>
            <a:pPr marL="169330" indent="0" algn="ctr">
              <a:buFont typeface="Merriweather Sans"/>
              <a:buNone/>
            </a:pPr>
            <a:r>
              <a:rPr lang="en-US" sz="6000" dirty="0">
                <a:solidFill>
                  <a:schemeClr val="bg1"/>
                </a:solidFill>
              </a:rPr>
              <a:t>Disengaged</a:t>
            </a:r>
          </a:p>
        </p:txBody>
      </p:sp>
    </p:spTree>
    <p:extLst>
      <p:ext uri="{BB962C8B-B14F-4D97-AF65-F5344CB8AC3E}">
        <p14:creationId xmlns:p14="http://schemas.microsoft.com/office/powerpoint/2010/main" val="14582752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B558E-DCAC-4E1F-8D58-80D13C2ED09C}"/>
              </a:ext>
            </a:extLst>
          </p:cNvPr>
          <p:cNvSpPr>
            <a:spLocks noGrp="1"/>
          </p:cNvSpPr>
          <p:nvPr>
            <p:ph type="title"/>
          </p:nvPr>
        </p:nvSpPr>
        <p:spPr/>
        <p:txBody>
          <a:bodyPr/>
          <a:lstStyle/>
          <a:p>
            <a:r>
              <a:rPr lang="en-US" dirty="0"/>
              <a:t>Thanks!</a:t>
            </a:r>
          </a:p>
        </p:txBody>
      </p:sp>
    </p:spTree>
    <p:extLst>
      <p:ext uri="{BB962C8B-B14F-4D97-AF65-F5344CB8AC3E}">
        <p14:creationId xmlns:p14="http://schemas.microsoft.com/office/powerpoint/2010/main" val="28919424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5B533-36B1-43A6-8BE5-FAA13D91CE36}"/>
              </a:ext>
            </a:extLst>
          </p:cNvPr>
          <p:cNvSpPr>
            <a:spLocks noGrp="1"/>
          </p:cNvSpPr>
          <p:nvPr>
            <p:ph type="title"/>
          </p:nvPr>
        </p:nvSpPr>
        <p:spPr/>
        <p:txBody>
          <a:bodyPr/>
          <a:lstStyle/>
          <a:p>
            <a:r>
              <a:rPr lang="en-US" dirty="0"/>
              <a:t>Ground Rules (starter List to consider)</a:t>
            </a:r>
          </a:p>
        </p:txBody>
      </p:sp>
      <p:sp>
        <p:nvSpPr>
          <p:cNvPr id="3" name="Text Placeholder 2">
            <a:extLst>
              <a:ext uri="{FF2B5EF4-FFF2-40B4-BE49-F238E27FC236}">
                <a16:creationId xmlns:a16="http://schemas.microsoft.com/office/drawing/2014/main" id="{CD6CC308-D161-43B2-97A2-A5A76C497D14}"/>
              </a:ext>
            </a:extLst>
          </p:cNvPr>
          <p:cNvSpPr>
            <a:spLocks noGrp="1"/>
          </p:cNvSpPr>
          <p:nvPr>
            <p:ph type="body" sz="quarter" idx="10"/>
          </p:nvPr>
        </p:nvSpPr>
        <p:spPr/>
        <p:txBody>
          <a:bodyPr/>
          <a:lstStyle/>
          <a:p>
            <a:pPr>
              <a:lnSpc>
                <a:spcPct val="150000"/>
              </a:lnSpc>
            </a:pPr>
            <a:r>
              <a:rPr lang="en-US" dirty="0"/>
              <a:t>Parking Lot/scope protection</a:t>
            </a:r>
          </a:p>
          <a:p>
            <a:pPr>
              <a:lnSpc>
                <a:spcPct val="150000"/>
              </a:lnSpc>
            </a:pPr>
            <a:r>
              <a:rPr lang="en-US" dirty="0"/>
              <a:t>Safe Space – embrace conflict professionally</a:t>
            </a:r>
          </a:p>
          <a:p>
            <a:pPr>
              <a:lnSpc>
                <a:spcPct val="150000"/>
              </a:lnSpc>
            </a:pPr>
            <a:r>
              <a:rPr lang="en-US" dirty="0"/>
              <a:t>Be comfortable challenging ideas</a:t>
            </a:r>
          </a:p>
          <a:p>
            <a:pPr>
              <a:lnSpc>
                <a:spcPct val="150000"/>
              </a:lnSpc>
            </a:pPr>
            <a:r>
              <a:rPr lang="en-US" dirty="0"/>
              <a:t>“Tech Breaks”</a:t>
            </a:r>
          </a:p>
          <a:p>
            <a:pPr>
              <a:lnSpc>
                <a:spcPct val="150000"/>
              </a:lnSpc>
            </a:pPr>
            <a:r>
              <a:rPr lang="en-US" dirty="0"/>
              <a:t>How we will deal with sidebars</a:t>
            </a:r>
          </a:p>
          <a:p>
            <a:pPr lvl="1">
              <a:lnSpc>
                <a:spcPct val="150000"/>
              </a:lnSpc>
              <a:buFont typeface="Arial" panose="020B0604020202020204" pitchFamily="34" charset="0"/>
              <a:buChar char="•"/>
            </a:pPr>
            <a:r>
              <a:rPr lang="en-US" dirty="0"/>
              <a:t>Football flags example</a:t>
            </a:r>
          </a:p>
          <a:p>
            <a:pPr>
              <a:lnSpc>
                <a:spcPct val="150000"/>
              </a:lnSpc>
            </a:pPr>
            <a:r>
              <a:rPr lang="en-US" dirty="0"/>
              <a:t>Agreement on time management/timeboxing</a:t>
            </a:r>
          </a:p>
        </p:txBody>
      </p:sp>
    </p:spTree>
    <p:extLst>
      <p:ext uri="{BB962C8B-B14F-4D97-AF65-F5344CB8AC3E}">
        <p14:creationId xmlns:p14="http://schemas.microsoft.com/office/powerpoint/2010/main" val="2003303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02C37E-F799-41F5-A8B1-EF897A1DDC7D}"/>
              </a:ext>
            </a:extLst>
          </p:cNvPr>
          <p:cNvSpPr>
            <a:spLocks noGrp="1"/>
          </p:cNvSpPr>
          <p:nvPr>
            <p:ph type="title"/>
          </p:nvPr>
        </p:nvSpPr>
        <p:spPr>
          <a:xfrm>
            <a:off x="688367" y="2071606"/>
            <a:ext cx="8512800" cy="3900407"/>
          </a:xfrm>
        </p:spPr>
        <p:txBody>
          <a:bodyPr/>
          <a:lstStyle/>
          <a:p>
            <a:r>
              <a:rPr lang="en-US" sz="6000" dirty="0"/>
              <a:t>workshop:</a:t>
            </a:r>
            <a:br>
              <a:rPr lang="en-US" sz="3200" dirty="0"/>
            </a:br>
            <a:r>
              <a:rPr lang="en-US" sz="3200" b="0" i="1" dirty="0"/>
              <a:t>noun</a:t>
            </a:r>
            <a:br>
              <a:rPr lang="en-US" sz="3200" dirty="0"/>
            </a:br>
            <a:r>
              <a:rPr lang="en-US" sz="3200" dirty="0"/>
              <a:t>a meeting at which a group of people engage in intensive discussion and activity on a particular subject or project</a:t>
            </a:r>
            <a:br>
              <a:rPr lang="en-US" sz="3200" dirty="0"/>
            </a:br>
            <a:br>
              <a:rPr lang="en-US" sz="3200" dirty="0"/>
            </a:br>
            <a:r>
              <a:rPr lang="en-US" sz="2000" dirty="0"/>
              <a:t>Merriam-Webster</a:t>
            </a:r>
            <a:br>
              <a:rPr lang="en-US" sz="3200" dirty="0"/>
            </a:br>
            <a:endParaRPr lang="en-US" sz="3200" dirty="0"/>
          </a:p>
        </p:txBody>
      </p:sp>
    </p:spTree>
    <p:extLst>
      <p:ext uri="{BB962C8B-B14F-4D97-AF65-F5344CB8AC3E}">
        <p14:creationId xmlns:p14="http://schemas.microsoft.com/office/powerpoint/2010/main" val="1422821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02C37E-F799-41F5-A8B1-EF897A1DDC7D}"/>
              </a:ext>
            </a:extLst>
          </p:cNvPr>
          <p:cNvSpPr>
            <a:spLocks noGrp="1"/>
          </p:cNvSpPr>
          <p:nvPr>
            <p:ph type="title"/>
          </p:nvPr>
        </p:nvSpPr>
        <p:spPr>
          <a:xfrm>
            <a:off x="688366" y="2419152"/>
            <a:ext cx="9062123" cy="2609600"/>
          </a:xfrm>
        </p:spPr>
        <p:txBody>
          <a:bodyPr/>
          <a:lstStyle/>
          <a:p>
            <a:r>
              <a:rPr lang="en-US" sz="6000" dirty="0"/>
              <a:t>workshop:</a:t>
            </a:r>
            <a:br>
              <a:rPr lang="en-US" sz="3200" dirty="0"/>
            </a:br>
            <a:r>
              <a:rPr lang="en-US" sz="3200" b="0" i="1" dirty="0"/>
              <a:t>noun</a:t>
            </a:r>
            <a:br>
              <a:rPr lang="en-US" sz="3200" dirty="0"/>
            </a:br>
            <a:r>
              <a:rPr lang="en-US" sz="3200" dirty="0"/>
              <a:t>any 2</a:t>
            </a:r>
            <a:r>
              <a:rPr lang="en-US" sz="1200" dirty="0"/>
              <a:t>(</a:t>
            </a:r>
            <a:r>
              <a:rPr lang="en-US" sz="1200" dirty="0" err="1"/>
              <a:t>ish</a:t>
            </a:r>
            <a:r>
              <a:rPr lang="en-US" sz="1200" dirty="0"/>
              <a:t>)</a:t>
            </a:r>
            <a:r>
              <a:rPr lang="en-US" sz="3200" dirty="0"/>
              <a:t>+ hour meeting with a team where the focus is to DO something in particular</a:t>
            </a:r>
            <a:br>
              <a:rPr lang="en-US" sz="3200" dirty="0"/>
            </a:br>
            <a:br>
              <a:rPr lang="en-US" sz="3200" dirty="0"/>
            </a:br>
            <a:r>
              <a:rPr lang="en-US" sz="2000" dirty="0"/>
              <a:t>Timo Loescher</a:t>
            </a:r>
            <a:br>
              <a:rPr lang="en-US" sz="3200" dirty="0"/>
            </a:br>
            <a:endParaRPr lang="en-US" sz="3200" dirty="0"/>
          </a:p>
        </p:txBody>
      </p:sp>
    </p:spTree>
    <p:extLst>
      <p:ext uri="{BB962C8B-B14F-4D97-AF65-F5344CB8AC3E}">
        <p14:creationId xmlns:p14="http://schemas.microsoft.com/office/powerpoint/2010/main" val="3225161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1988-0845-4125-8B78-9C74A70F52F3}"/>
              </a:ext>
            </a:extLst>
          </p:cNvPr>
          <p:cNvSpPr>
            <a:spLocks noGrp="1"/>
          </p:cNvSpPr>
          <p:nvPr>
            <p:ph type="title"/>
          </p:nvPr>
        </p:nvSpPr>
        <p:spPr/>
        <p:txBody>
          <a:bodyPr/>
          <a:lstStyle/>
          <a:p>
            <a:r>
              <a:rPr lang="en-US" dirty="0"/>
              <a:t>breeds of Workshop</a:t>
            </a:r>
          </a:p>
        </p:txBody>
      </p:sp>
      <p:sp>
        <p:nvSpPr>
          <p:cNvPr id="4" name="Slide Number Placeholder 3">
            <a:extLst>
              <a:ext uri="{FF2B5EF4-FFF2-40B4-BE49-F238E27FC236}">
                <a16:creationId xmlns:a16="http://schemas.microsoft.com/office/drawing/2014/main" id="{AA5C1C7D-99F7-4A8E-88BE-2FB0549CCAA4}"/>
              </a:ext>
            </a:extLst>
          </p:cNvPr>
          <p:cNvSpPr>
            <a:spLocks noGrp="1"/>
          </p:cNvSpPr>
          <p:nvPr>
            <p:ph type="sldNum" sz="quarter" idx="4"/>
          </p:nvPr>
        </p:nvSpPr>
        <p:spPr/>
        <p:txBody>
          <a:bodyPr/>
          <a:lstStyle/>
          <a:p>
            <a:fld id="{95E3A436-1048-CA4E-9C3F-FCB70029503E}" type="slidenum">
              <a:rPr lang="en-US" smtClean="0"/>
              <a:pPr/>
              <a:t>7</a:t>
            </a:fld>
            <a:endParaRPr lang="en-US"/>
          </a:p>
        </p:txBody>
      </p:sp>
      <p:sp>
        <p:nvSpPr>
          <p:cNvPr id="5" name="Hexagon 4">
            <a:extLst>
              <a:ext uri="{FF2B5EF4-FFF2-40B4-BE49-F238E27FC236}">
                <a16:creationId xmlns:a16="http://schemas.microsoft.com/office/drawing/2014/main" id="{44E447CE-4534-4272-B6EB-C8422DDD15D6}"/>
              </a:ext>
            </a:extLst>
          </p:cNvPr>
          <p:cNvSpPr/>
          <p:nvPr/>
        </p:nvSpPr>
        <p:spPr>
          <a:xfrm rot="5400000">
            <a:off x="2200759" y="1376479"/>
            <a:ext cx="2576851" cy="2221423"/>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exagon 5">
            <a:extLst>
              <a:ext uri="{FF2B5EF4-FFF2-40B4-BE49-F238E27FC236}">
                <a16:creationId xmlns:a16="http://schemas.microsoft.com/office/drawing/2014/main" id="{3F84994B-9AC3-4FEA-A02D-783EE3B8E7D3}"/>
              </a:ext>
            </a:extLst>
          </p:cNvPr>
          <p:cNvSpPr/>
          <p:nvPr/>
        </p:nvSpPr>
        <p:spPr>
          <a:xfrm rot="5400000">
            <a:off x="3567193" y="3763992"/>
            <a:ext cx="2576851" cy="2221423"/>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52FD8915-D3A4-4C6F-B997-9115571C87BE}"/>
              </a:ext>
            </a:extLst>
          </p:cNvPr>
          <p:cNvSpPr/>
          <p:nvPr/>
        </p:nvSpPr>
        <p:spPr>
          <a:xfrm rot="5400000">
            <a:off x="4933626" y="1376479"/>
            <a:ext cx="2576851" cy="2221423"/>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xagon 7">
            <a:extLst>
              <a:ext uri="{FF2B5EF4-FFF2-40B4-BE49-F238E27FC236}">
                <a16:creationId xmlns:a16="http://schemas.microsoft.com/office/drawing/2014/main" id="{974153DF-D4FA-48A5-9A42-86C0E55BB8A0}"/>
              </a:ext>
            </a:extLst>
          </p:cNvPr>
          <p:cNvSpPr/>
          <p:nvPr/>
        </p:nvSpPr>
        <p:spPr>
          <a:xfrm rot="5400000">
            <a:off x="6300060" y="3763992"/>
            <a:ext cx="2576851" cy="2221423"/>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a:extLst>
              <a:ext uri="{FF2B5EF4-FFF2-40B4-BE49-F238E27FC236}">
                <a16:creationId xmlns:a16="http://schemas.microsoft.com/office/drawing/2014/main" id="{71235925-CE96-46C4-A381-CB3CA24403B9}"/>
              </a:ext>
            </a:extLst>
          </p:cNvPr>
          <p:cNvSpPr/>
          <p:nvPr/>
        </p:nvSpPr>
        <p:spPr>
          <a:xfrm rot="5400000">
            <a:off x="7666493" y="1376479"/>
            <a:ext cx="2576851" cy="2221423"/>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0E1EF08-7441-4B46-84B7-8B7D1B7C11DB}"/>
              </a:ext>
            </a:extLst>
          </p:cNvPr>
          <p:cNvSpPr txBox="1"/>
          <p:nvPr/>
        </p:nvSpPr>
        <p:spPr>
          <a:xfrm>
            <a:off x="2378472" y="2225580"/>
            <a:ext cx="2221423" cy="523220"/>
          </a:xfrm>
          <a:prstGeom prst="rect">
            <a:avLst/>
          </a:prstGeom>
          <a:noFill/>
        </p:spPr>
        <p:txBody>
          <a:bodyPr wrap="square" rtlCol="0">
            <a:spAutoFit/>
          </a:bodyPr>
          <a:lstStyle/>
          <a:p>
            <a:pPr algn="ctr"/>
            <a:r>
              <a:rPr lang="en-US" sz="2800" dirty="0">
                <a:solidFill>
                  <a:schemeClr val="bg1"/>
                </a:solidFill>
                <a:latin typeface="Raleway"/>
                <a:cs typeface="Raleway"/>
              </a:rPr>
              <a:t>Discovery</a:t>
            </a:r>
          </a:p>
        </p:txBody>
      </p:sp>
      <p:sp>
        <p:nvSpPr>
          <p:cNvPr id="11" name="TextBox 10">
            <a:extLst>
              <a:ext uri="{FF2B5EF4-FFF2-40B4-BE49-F238E27FC236}">
                <a16:creationId xmlns:a16="http://schemas.microsoft.com/office/drawing/2014/main" id="{57E9A7B0-7627-434D-90FC-B098B68C285F}"/>
              </a:ext>
            </a:extLst>
          </p:cNvPr>
          <p:cNvSpPr txBox="1"/>
          <p:nvPr/>
        </p:nvSpPr>
        <p:spPr>
          <a:xfrm>
            <a:off x="5111339" y="2225580"/>
            <a:ext cx="2221423" cy="523220"/>
          </a:xfrm>
          <a:prstGeom prst="rect">
            <a:avLst/>
          </a:prstGeom>
          <a:noFill/>
        </p:spPr>
        <p:txBody>
          <a:bodyPr wrap="square" rtlCol="0">
            <a:spAutoFit/>
          </a:bodyPr>
          <a:lstStyle/>
          <a:p>
            <a:pPr algn="ctr"/>
            <a:r>
              <a:rPr lang="en-US" sz="2800" dirty="0">
                <a:solidFill>
                  <a:schemeClr val="bg1"/>
                </a:solidFill>
                <a:latin typeface="Raleway"/>
                <a:cs typeface="Raleway"/>
              </a:rPr>
              <a:t>Empathy</a:t>
            </a:r>
          </a:p>
        </p:txBody>
      </p:sp>
      <p:sp>
        <p:nvSpPr>
          <p:cNvPr id="12" name="TextBox 11">
            <a:extLst>
              <a:ext uri="{FF2B5EF4-FFF2-40B4-BE49-F238E27FC236}">
                <a16:creationId xmlns:a16="http://schemas.microsoft.com/office/drawing/2014/main" id="{A99BF2CD-89D8-441B-B9B5-E05213560BA7}"/>
              </a:ext>
            </a:extLst>
          </p:cNvPr>
          <p:cNvSpPr txBox="1"/>
          <p:nvPr/>
        </p:nvSpPr>
        <p:spPr>
          <a:xfrm>
            <a:off x="7844206" y="2225580"/>
            <a:ext cx="2221423" cy="523220"/>
          </a:xfrm>
          <a:prstGeom prst="rect">
            <a:avLst/>
          </a:prstGeom>
          <a:noFill/>
        </p:spPr>
        <p:txBody>
          <a:bodyPr wrap="square" rtlCol="0">
            <a:spAutoFit/>
          </a:bodyPr>
          <a:lstStyle/>
          <a:p>
            <a:pPr algn="ctr"/>
            <a:r>
              <a:rPr lang="en-US" sz="2800" dirty="0">
                <a:solidFill>
                  <a:schemeClr val="bg1"/>
                </a:solidFill>
                <a:latin typeface="Raleway"/>
                <a:cs typeface="Raleway"/>
              </a:rPr>
              <a:t>Design</a:t>
            </a:r>
          </a:p>
        </p:txBody>
      </p:sp>
      <p:sp>
        <p:nvSpPr>
          <p:cNvPr id="13" name="TextBox 12">
            <a:extLst>
              <a:ext uri="{FF2B5EF4-FFF2-40B4-BE49-F238E27FC236}">
                <a16:creationId xmlns:a16="http://schemas.microsoft.com/office/drawing/2014/main" id="{15823F31-FCD6-4DD6-9D0A-D367844F54EB}"/>
              </a:ext>
            </a:extLst>
          </p:cNvPr>
          <p:cNvSpPr txBox="1"/>
          <p:nvPr/>
        </p:nvSpPr>
        <p:spPr>
          <a:xfrm>
            <a:off x="6479844" y="4613094"/>
            <a:ext cx="2221423" cy="523220"/>
          </a:xfrm>
          <a:prstGeom prst="rect">
            <a:avLst/>
          </a:prstGeom>
          <a:noFill/>
        </p:spPr>
        <p:txBody>
          <a:bodyPr wrap="square" rtlCol="0">
            <a:spAutoFit/>
          </a:bodyPr>
          <a:lstStyle/>
          <a:p>
            <a:pPr algn="ctr"/>
            <a:r>
              <a:rPr lang="en-US" sz="2800" dirty="0">
                <a:solidFill>
                  <a:schemeClr val="bg1"/>
                </a:solidFill>
                <a:latin typeface="Raleway"/>
                <a:cs typeface="Raleway"/>
              </a:rPr>
              <a:t>Critique</a:t>
            </a:r>
          </a:p>
        </p:txBody>
      </p:sp>
      <p:sp>
        <p:nvSpPr>
          <p:cNvPr id="14" name="TextBox 13">
            <a:extLst>
              <a:ext uri="{FF2B5EF4-FFF2-40B4-BE49-F238E27FC236}">
                <a16:creationId xmlns:a16="http://schemas.microsoft.com/office/drawing/2014/main" id="{12F3AF0E-802C-4B9D-9641-099E9E29BAEC}"/>
              </a:ext>
            </a:extLst>
          </p:cNvPr>
          <p:cNvSpPr txBox="1"/>
          <p:nvPr/>
        </p:nvSpPr>
        <p:spPr>
          <a:xfrm>
            <a:off x="3746977" y="4613094"/>
            <a:ext cx="2221423" cy="523220"/>
          </a:xfrm>
          <a:prstGeom prst="rect">
            <a:avLst/>
          </a:prstGeom>
          <a:noFill/>
        </p:spPr>
        <p:txBody>
          <a:bodyPr wrap="square" rtlCol="0">
            <a:spAutoFit/>
          </a:bodyPr>
          <a:lstStyle/>
          <a:p>
            <a:pPr algn="ctr"/>
            <a:r>
              <a:rPr lang="en-US" sz="2800" dirty="0">
                <a:solidFill>
                  <a:schemeClr val="bg1"/>
                </a:solidFill>
                <a:latin typeface="Raleway"/>
                <a:cs typeface="Raleway"/>
              </a:rPr>
              <a:t>Prioritize</a:t>
            </a:r>
          </a:p>
        </p:txBody>
      </p:sp>
    </p:spTree>
    <p:extLst>
      <p:ext uri="{BB962C8B-B14F-4D97-AF65-F5344CB8AC3E}">
        <p14:creationId xmlns:p14="http://schemas.microsoft.com/office/powerpoint/2010/main" val="2315516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6C9DB-1261-49BC-BF52-2E3417BD4701}"/>
              </a:ext>
            </a:extLst>
          </p:cNvPr>
          <p:cNvSpPr>
            <a:spLocks noGrp="1"/>
          </p:cNvSpPr>
          <p:nvPr>
            <p:ph type="ctrTitle"/>
          </p:nvPr>
        </p:nvSpPr>
        <p:spPr/>
        <p:txBody>
          <a:bodyPr/>
          <a:lstStyle/>
          <a:p>
            <a:r>
              <a:rPr lang="en-US" dirty="0"/>
              <a:t>Workshop Structure</a:t>
            </a:r>
          </a:p>
        </p:txBody>
      </p:sp>
    </p:spTree>
    <p:extLst>
      <p:ext uri="{BB962C8B-B14F-4D97-AF65-F5344CB8AC3E}">
        <p14:creationId xmlns:p14="http://schemas.microsoft.com/office/powerpoint/2010/main" val="213062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A1A4CC-A94C-466C-AB1B-FE3BC869F867}"/>
              </a:ext>
            </a:extLst>
          </p:cNvPr>
          <p:cNvSpPr>
            <a:spLocks noGrp="1"/>
          </p:cNvSpPr>
          <p:nvPr>
            <p:ph type="title"/>
          </p:nvPr>
        </p:nvSpPr>
        <p:spPr/>
        <p:txBody>
          <a:bodyPr/>
          <a:lstStyle/>
          <a:p>
            <a:r>
              <a:rPr lang="en-US" dirty="0"/>
              <a:t>General Structure</a:t>
            </a:r>
          </a:p>
        </p:txBody>
      </p:sp>
      <p:sp>
        <p:nvSpPr>
          <p:cNvPr id="7" name="Rectangle 6">
            <a:extLst>
              <a:ext uri="{FF2B5EF4-FFF2-40B4-BE49-F238E27FC236}">
                <a16:creationId xmlns:a16="http://schemas.microsoft.com/office/drawing/2014/main" id="{D4DAB80B-D299-4CC7-AEFA-7435CF08EA7B}"/>
              </a:ext>
            </a:extLst>
          </p:cNvPr>
          <p:cNvSpPr/>
          <p:nvPr/>
        </p:nvSpPr>
        <p:spPr>
          <a:xfrm>
            <a:off x="1120723" y="2868930"/>
            <a:ext cx="1743075" cy="49720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DF11AF08-C8D5-4849-949B-D03487185572}"/>
              </a:ext>
            </a:extLst>
          </p:cNvPr>
          <p:cNvSpPr/>
          <p:nvPr/>
        </p:nvSpPr>
        <p:spPr>
          <a:xfrm rot="16200000">
            <a:off x="3103828" y="2137508"/>
            <a:ext cx="2280285" cy="196576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B55F4B76-36A5-4ACA-96DA-27664AA44051}"/>
              </a:ext>
            </a:extLst>
          </p:cNvPr>
          <p:cNvSpPr/>
          <p:nvPr/>
        </p:nvSpPr>
        <p:spPr>
          <a:xfrm rot="5400000">
            <a:off x="7807273" y="2137508"/>
            <a:ext cx="2280285" cy="196576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E9C20BE-ACCD-4D2F-B08E-1E994DD0A86F}"/>
              </a:ext>
            </a:extLst>
          </p:cNvPr>
          <p:cNvSpPr/>
          <p:nvPr/>
        </p:nvSpPr>
        <p:spPr>
          <a:xfrm>
            <a:off x="10285096" y="2601752"/>
            <a:ext cx="1027746" cy="102774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86954A2-6E75-4128-8656-2E8EF699C0CF}"/>
              </a:ext>
            </a:extLst>
          </p:cNvPr>
          <p:cNvSpPr/>
          <p:nvPr/>
        </p:nvSpPr>
        <p:spPr>
          <a:xfrm>
            <a:off x="5544133" y="1980246"/>
            <a:ext cx="2097405" cy="228028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B7C4DDE-BDFD-44CE-8675-EAADB198DB8F}"/>
              </a:ext>
            </a:extLst>
          </p:cNvPr>
          <p:cNvSpPr txBox="1"/>
          <p:nvPr/>
        </p:nvSpPr>
        <p:spPr>
          <a:xfrm>
            <a:off x="1172157" y="2961737"/>
            <a:ext cx="1640205" cy="307777"/>
          </a:xfrm>
          <a:prstGeom prst="rect">
            <a:avLst/>
          </a:prstGeom>
          <a:noFill/>
        </p:spPr>
        <p:txBody>
          <a:bodyPr wrap="square" rtlCol="0">
            <a:spAutoFit/>
          </a:bodyPr>
          <a:lstStyle/>
          <a:p>
            <a:pPr algn="ctr"/>
            <a:r>
              <a:rPr lang="en-US" dirty="0">
                <a:solidFill>
                  <a:schemeClr val="tx1"/>
                </a:solidFill>
                <a:latin typeface="Raleway"/>
                <a:cs typeface="Raleway"/>
              </a:rPr>
              <a:t>Grounding</a:t>
            </a:r>
          </a:p>
        </p:txBody>
      </p:sp>
      <p:sp>
        <p:nvSpPr>
          <p:cNvPr id="13" name="TextBox 12">
            <a:extLst>
              <a:ext uri="{FF2B5EF4-FFF2-40B4-BE49-F238E27FC236}">
                <a16:creationId xmlns:a16="http://schemas.microsoft.com/office/drawing/2014/main" id="{9625529F-08EC-4638-9FD3-C0DDF64E49BA}"/>
              </a:ext>
            </a:extLst>
          </p:cNvPr>
          <p:cNvSpPr txBox="1"/>
          <p:nvPr/>
        </p:nvSpPr>
        <p:spPr>
          <a:xfrm>
            <a:off x="3545263" y="2961737"/>
            <a:ext cx="1640205" cy="307777"/>
          </a:xfrm>
          <a:prstGeom prst="rect">
            <a:avLst/>
          </a:prstGeom>
          <a:noFill/>
        </p:spPr>
        <p:txBody>
          <a:bodyPr wrap="square" rtlCol="0">
            <a:spAutoFit/>
          </a:bodyPr>
          <a:lstStyle/>
          <a:p>
            <a:pPr algn="ctr"/>
            <a:r>
              <a:rPr lang="en-US" dirty="0">
                <a:solidFill>
                  <a:schemeClr val="tx1"/>
                </a:solidFill>
                <a:latin typeface="Raleway"/>
                <a:cs typeface="Raleway"/>
              </a:rPr>
              <a:t>Diverging</a:t>
            </a:r>
          </a:p>
        </p:txBody>
      </p:sp>
      <p:sp>
        <p:nvSpPr>
          <p:cNvPr id="14" name="TextBox 13">
            <a:extLst>
              <a:ext uri="{FF2B5EF4-FFF2-40B4-BE49-F238E27FC236}">
                <a16:creationId xmlns:a16="http://schemas.microsoft.com/office/drawing/2014/main" id="{D0A5E32E-4B37-40C7-B9B4-392A576BE1A8}"/>
              </a:ext>
            </a:extLst>
          </p:cNvPr>
          <p:cNvSpPr txBox="1"/>
          <p:nvPr/>
        </p:nvSpPr>
        <p:spPr>
          <a:xfrm>
            <a:off x="5775590" y="2961737"/>
            <a:ext cx="1640205" cy="307777"/>
          </a:xfrm>
          <a:prstGeom prst="rect">
            <a:avLst/>
          </a:prstGeom>
          <a:noFill/>
        </p:spPr>
        <p:txBody>
          <a:bodyPr wrap="square" rtlCol="0">
            <a:spAutoFit/>
          </a:bodyPr>
          <a:lstStyle/>
          <a:p>
            <a:pPr algn="ctr"/>
            <a:r>
              <a:rPr lang="en-US" dirty="0">
                <a:solidFill>
                  <a:schemeClr val="tx1"/>
                </a:solidFill>
                <a:latin typeface="Raleway"/>
                <a:cs typeface="Raleway"/>
              </a:rPr>
              <a:t>Emerging</a:t>
            </a:r>
          </a:p>
        </p:txBody>
      </p:sp>
      <p:sp>
        <p:nvSpPr>
          <p:cNvPr id="15" name="TextBox 14">
            <a:extLst>
              <a:ext uri="{FF2B5EF4-FFF2-40B4-BE49-F238E27FC236}">
                <a16:creationId xmlns:a16="http://schemas.microsoft.com/office/drawing/2014/main" id="{7FF9EAD5-DDC3-4BAC-BE59-ADBE9FB893ED}"/>
              </a:ext>
            </a:extLst>
          </p:cNvPr>
          <p:cNvSpPr txBox="1"/>
          <p:nvPr/>
        </p:nvSpPr>
        <p:spPr>
          <a:xfrm>
            <a:off x="8010155" y="2961737"/>
            <a:ext cx="1640205" cy="307777"/>
          </a:xfrm>
          <a:prstGeom prst="rect">
            <a:avLst/>
          </a:prstGeom>
          <a:noFill/>
        </p:spPr>
        <p:txBody>
          <a:bodyPr wrap="square" rtlCol="0">
            <a:spAutoFit/>
          </a:bodyPr>
          <a:lstStyle/>
          <a:p>
            <a:pPr algn="ctr"/>
            <a:r>
              <a:rPr lang="en-US" dirty="0">
                <a:solidFill>
                  <a:schemeClr val="tx1"/>
                </a:solidFill>
                <a:latin typeface="Raleway"/>
                <a:cs typeface="Raleway"/>
              </a:rPr>
              <a:t>Converging</a:t>
            </a:r>
          </a:p>
        </p:txBody>
      </p:sp>
      <p:sp>
        <p:nvSpPr>
          <p:cNvPr id="16" name="TextBox 15">
            <a:extLst>
              <a:ext uri="{FF2B5EF4-FFF2-40B4-BE49-F238E27FC236}">
                <a16:creationId xmlns:a16="http://schemas.microsoft.com/office/drawing/2014/main" id="{02F5CA28-9956-4F88-A708-89A04D79B53D}"/>
              </a:ext>
            </a:extLst>
          </p:cNvPr>
          <p:cNvSpPr txBox="1"/>
          <p:nvPr/>
        </p:nvSpPr>
        <p:spPr>
          <a:xfrm>
            <a:off x="9975918" y="2961736"/>
            <a:ext cx="1640205" cy="307777"/>
          </a:xfrm>
          <a:prstGeom prst="rect">
            <a:avLst/>
          </a:prstGeom>
          <a:noFill/>
        </p:spPr>
        <p:txBody>
          <a:bodyPr wrap="square" rtlCol="0">
            <a:spAutoFit/>
          </a:bodyPr>
          <a:lstStyle/>
          <a:p>
            <a:pPr algn="ctr"/>
            <a:r>
              <a:rPr lang="en-US" dirty="0">
                <a:solidFill>
                  <a:schemeClr val="bg1"/>
                </a:solidFill>
                <a:latin typeface="Raleway"/>
                <a:cs typeface="Raleway"/>
              </a:rPr>
              <a:t>Target</a:t>
            </a:r>
          </a:p>
        </p:txBody>
      </p:sp>
    </p:spTree>
    <p:extLst>
      <p:ext uri="{BB962C8B-B14F-4D97-AF65-F5344CB8AC3E}">
        <p14:creationId xmlns:p14="http://schemas.microsoft.com/office/powerpoint/2010/main" val="3128455700"/>
      </p:ext>
    </p:extLst>
  </p:cSld>
  <p:clrMapOvr>
    <a:masterClrMapping/>
  </p:clrMapOvr>
</p:sld>
</file>

<file path=ppt/theme/theme1.xml><?xml version="1.0" encoding="utf-8"?>
<a:theme xmlns:a="http://schemas.openxmlformats.org/drawingml/2006/main" name="Theme1">
  <a:themeElements>
    <a:clrScheme name="DMI Color Palette">
      <a:dk1>
        <a:srgbClr val="292D31"/>
      </a:dk1>
      <a:lt1>
        <a:srgbClr val="FFFFFF"/>
      </a:lt1>
      <a:dk2>
        <a:srgbClr val="6C797A"/>
      </a:dk2>
      <a:lt2>
        <a:srgbClr val="CCD1CD"/>
      </a:lt2>
      <a:accent1>
        <a:srgbClr val="C11F2F"/>
      </a:accent1>
      <a:accent2>
        <a:srgbClr val="74378A"/>
      </a:accent2>
      <a:accent3>
        <a:srgbClr val="370053"/>
      </a:accent3>
      <a:accent4>
        <a:srgbClr val="E1003B"/>
      </a:accent4>
      <a:accent5>
        <a:srgbClr val="DF2A6F"/>
      </a:accent5>
      <a:accent6>
        <a:srgbClr val="D8411F"/>
      </a:accent6>
      <a:hlink>
        <a:srgbClr val="C11F2F"/>
      </a:hlink>
      <a:folHlink>
        <a:srgbClr val="37005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solidFill>
              <a:schemeClr val="tx1"/>
            </a:solidFill>
            <a:latin typeface="Raleway"/>
            <a:cs typeface="Raleway"/>
          </a:defRPr>
        </a:defPPr>
      </a:lstStyle>
    </a:txDef>
  </a:objectDefaults>
  <a:extraClrSchemeLst/>
  <a:extLst>
    <a:ext uri="{05A4C25C-085E-4340-85A3-A5531E510DB2}">
      <thm15:themeFamily xmlns:thm15="http://schemas.microsoft.com/office/thememl/2012/main" name="Theme1" id="{57FC0853-5E8F-4255-AE3C-DAF1AB7D7DC8}" vid="{BD9D01E5-79A2-4FB4-9132-ADE945FC19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Allegient Community Document" ma:contentTypeID="0x0101006FB493BAD8DF47D7ABC141A17BFEC42E007078D60B2E0DCE4BAD403507669A182200698CBA573BA5B047835046814E50CC1A" ma:contentTypeVersion="16" ma:contentTypeDescription="Description: This document should be used for any information related to the Community." ma:contentTypeScope="" ma:versionID="9df37741fb3db81e308db51bd41c3e21">
  <xsd:schema xmlns:xsd="http://www.w3.org/2001/XMLSchema" xmlns:xs="http://www.w3.org/2001/XMLSchema" xmlns:p="http://schemas.microsoft.com/office/2006/metadata/properties" xmlns:ns1="http://schemas.microsoft.com/sharepoint/v3" xmlns:ns2="951fa48e-70d2-49cb-900b-274e425a7826" xmlns:ns3="485a76b3-8468-4baf-85cd-7c3d26e55cfd" targetNamespace="http://schemas.microsoft.com/office/2006/metadata/properties" ma:root="true" ma:fieldsID="f466db4b7b2554103aa7d739a0d0951c" ns1:_="" ns2:_="" ns3:_="">
    <xsd:import namespace="http://schemas.microsoft.com/sharepoint/v3"/>
    <xsd:import namespace="951fa48e-70d2-49cb-900b-274e425a7826"/>
    <xsd:import namespace="485a76b3-8468-4baf-85cd-7c3d26e55cfd"/>
    <xsd:element name="properties">
      <xsd:complexType>
        <xsd:sequence>
          <xsd:element name="documentManagement">
            <xsd:complexType>
              <xsd:all>
                <xsd:element ref="ns2:g_AllegientDescription" minOccurs="0"/>
                <xsd:element ref="ns1:RatingCount" minOccurs="0"/>
                <xsd:element ref="ns2:TaxKeywordTaxHTField" minOccurs="0"/>
                <xsd:element ref="ns1:AverageRating" minOccurs="0"/>
                <xsd:element ref="ns1:RatedBy" minOccurs="0"/>
                <xsd:element ref="ns1:Ratings" minOccurs="0"/>
                <xsd:element ref="ns2:TaxCatchAll" minOccurs="0"/>
                <xsd:element ref="ns2:TaxCatchAllLabel" minOccurs="0"/>
                <xsd:element ref="ns2:g_AllegientDocumentTypeTaxHTField0" minOccurs="0"/>
                <xsd:element ref="ns3:Display_x0020_On_x0020_Main_x0020_P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atingCount" ma:index="3" nillable="true" ma:displayName="Number of Ratings" ma:decimals="0" ma:description="Number of ratings submitted" ma:internalName="RatingCount" ma:readOnly="false">
      <xsd:simpleType>
        <xsd:restriction base="dms:Number"/>
      </xsd:simpleType>
    </xsd:element>
    <xsd:element name="AverageRating" ma:index="11" nillable="true" ma:displayName="Rating (0-5)" ma:decimals="2" ma:description="Average value of all the ratings that have been submitted" ma:hidden="true" ma:internalName="AverageRating" ma:readOnly="false">
      <xsd:simpleType>
        <xsd:restriction base="dms:Number"/>
      </xsd:simpleType>
    </xsd:element>
    <xsd:element name="RatedBy" ma:index="13"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14" nillable="true" ma:displayName="User ratings" ma:description="User ratings for the item" ma:hidden="true" ma:internalName="Ratings">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1fa48e-70d2-49cb-900b-274e425a7826" elementFormDefault="qualified">
    <xsd:import namespace="http://schemas.microsoft.com/office/2006/documentManagement/types"/>
    <xsd:import namespace="http://schemas.microsoft.com/office/infopath/2007/PartnerControls"/>
    <xsd:element name="g_AllegientDescription" ma:index="2" nillable="true" ma:displayName="Description" ma:description="Use this field to provide a short description of this item to help other users understand its purpose." ma:internalName="g_AllegientDescription">
      <xsd:simpleType>
        <xsd:restriction base="dms:Note">
          <xsd:maxLength value="255"/>
        </xsd:restriction>
      </xsd:simpleType>
    </xsd:element>
    <xsd:element name="TaxKeywordTaxHTField" ma:index="9" nillable="true" ma:taxonomy="true" ma:internalName="TaxKeywordTaxHTField" ma:taxonomyFieldName="TaxKeyword" ma:displayName="Enterprise Keywords" ma:fieldId="{23f27201-bee3-471e-b2e7-b64fd8b7ca38}" ma:taxonomyMulti="true" ma:sspId="fbc5ad3e-a86d-4342-9681-9086b1c46ad2" ma:termSetId="00000000-0000-0000-0000-000000000000" ma:anchorId="00000000-0000-0000-0000-000000000000" ma:open="true" ma:isKeyword="true">
      <xsd:complexType>
        <xsd:sequence>
          <xsd:element ref="pc:Terms" minOccurs="0" maxOccurs="1"/>
        </xsd:sequence>
      </xsd:complexType>
    </xsd:element>
    <xsd:element name="TaxCatchAll" ma:index="15" nillable="true" ma:displayName="Taxonomy Catch All Column" ma:description="" ma:hidden="true" ma:list="{32e274c8-bb25-442f-b0fd-d0c98eb60524}" ma:internalName="TaxCatchAll" ma:showField="CatchAllData" ma:web="7b2eafc1-18ff-4115-a1c1-f70dfc3f3016">
      <xsd:complexType>
        <xsd:complexContent>
          <xsd:extension base="dms:MultiChoiceLookup">
            <xsd:sequence>
              <xsd:element name="Value" type="dms:Lookup" maxOccurs="unbounded" minOccurs="0" nillable="true"/>
            </xsd:sequence>
          </xsd:extension>
        </xsd:complexContent>
      </xsd:complexType>
    </xsd:element>
    <xsd:element name="TaxCatchAllLabel" ma:index="16" nillable="true" ma:displayName="Taxonomy Catch All Column1" ma:description="" ma:hidden="true" ma:list="{32e274c8-bb25-442f-b0fd-d0c98eb60524}" ma:internalName="TaxCatchAllLabel" ma:readOnly="true" ma:showField="CatchAllDataLabel" ma:web="7b2eafc1-18ff-4115-a1c1-f70dfc3f3016">
      <xsd:complexType>
        <xsd:complexContent>
          <xsd:extension base="dms:MultiChoiceLookup">
            <xsd:sequence>
              <xsd:element name="Value" type="dms:Lookup" maxOccurs="unbounded" minOccurs="0" nillable="true"/>
            </xsd:sequence>
          </xsd:extension>
        </xsd:complexContent>
      </xsd:complexType>
    </xsd:element>
    <xsd:element name="g_AllegientDocumentTypeTaxHTField0" ma:index="17" ma:taxonomy="true" ma:internalName="g_AllegientDocumentTypeTaxHTField0" ma:taxonomyFieldName="g_AllegientDocumentType" ma:displayName="Document Type" ma:default="1;#Not Classified|5e7ce2ac-35b8-47a5-bfc9-df4edd9d079e" ma:fieldId="{28df4a9f-9a3f-4543-b8a9-faf29629196a}" ma:taxonomyMulti="true" ma:sspId="fbc5ad3e-a86d-4342-9681-9086b1c46ad2" ma:termSetId="25c577b6-48d4-46d1-b256-b5d2107da6ff"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85a76b3-8468-4baf-85cd-7c3d26e55cfd" elementFormDefault="qualified">
    <xsd:import namespace="http://schemas.microsoft.com/office/2006/documentManagement/types"/>
    <xsd:import namespace="http://schemas.microsoft.com/office/infopath/2007/PartnerControls"/>
    <xsd:element name="Display_x0020_On_x0020_Main_x0020_Page" ma:index="19" nillable="true" ma:displayName="Display On Main Page" ma:default="1" ma:internalName="Display_x0020_On_x0020_Main_x0020_Pag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fbc5ad3e-a86d-4342-9681-9086b1c46ad2" ContentTypeId="0x0101006FB493BAD8DF47D7ABC141A17BFEC42E007078D60B2E0DCE4BAD403507669A1822" PreviousValue="false"/>
</file>

<file path=customXml/item3.xml><?xml version="1.0" encoding="utf-8"?>
<p:properties xmlns:p="http://schemas.microsoft.com/office/2006/metadata/properties" xmlns:xsi="http://www.w3.org/2001/XMLSchema-instance" xmlns:pc="http://schemas.microsoft.com/office/infopath/2007/PartnerControls">
  <documentManagement>
    <Ratings xmlns="http://schemas.microsoft.com/sharepoint/v3" xsi:nil="true"/>
    <TaxKeywordTaxHTField xmlns="951fa48e-70d2-49cb-900b-274e425a7826">
      <Terms xmlns="http://schemas.microsoft.com/office/infopath/2007/PartnerControls"/>
    </TaxKeywordTaxHTField>
    <Display_x0020_On_x0020_Main_x0020_Page xmlns="485a76b3-8468-4baf-85cd-7c3d26e55cfd">true</Display_x0020_On_x0020_Main_x0020_Page>
    <RatingCount xmlns="http://schemas.microsoft.com/sharepoint/v3" xsi:nil="true"/>
    <AverageRating xmlns="http://schemas.microsoft.com/sharepoint/v3" xsi:nil="true"/>
    <TaxCatchAll xmlns="951fa48e-70d2-49cb-900b-274e425a7826">
      <Value>1</Value>
    </TaxCatchAll>
    <g_AllegientDescription xmlns="951fa48e-70d2-49cb-900b-274e425a7826" xsi:nil="true"/>
    <g_AllegientDocumentTypeTaxHTField0 xmlns="951fa48e-70d2-49cb-900b-274e425a7826">
      <Terms xmlns="http://schemas.microsoft.com/office/infopath/2007/PartnerControls">
        <TermInfo xmlns="http://schemas.microsoft.com/office/infopath/2007/PartnerControls">
          <TermName xmlns="http://schemas.microsoft.com/office/infopath/2007/PartnerControls">Not Classified</TermName>
          <TermId xmlns="http://schemas.microsoft.com/office/infopath/2007/PartnerControls">5e7ce2ac-35b8-47a5-bfc9-df4edd9d079e</TermId>
        </TermInfo>
      </Terms>
    </g_AllegientDocumentTypeTaxHTField0>
    <RatedBy xmlns="http://schemas.microsoft.com/sharepoint/v3">
      <UserInfo>
        <DisplayName/>
        <AccountId xsi:nil="true"/>
        <AccountType/>
      </UserInfo>
    </RatedBy>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7BA7DA-82F3-4C1A-AF4B-288CADCAD9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51fa48e-70d2-49cb-900b-274e425a7826"/>
    <ds:schemaRef ds:uri="485a76b3-8468-4baf-85cd-7c3d26e55c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D9CED6-E08A-411B-81D7-BD0805C4B3A4}">
  <ds:schemaRefs>
    <ds:schemaRef ds:uri="Microsoft.SharePoint.Taxonomy.ContentTypeSync"/>
  </ds:schemaRefs>
</ds:datastoreItem>
</file>

<file path=customXml/itemProps3.xml><?xml version="1.0" encoding="utf-8"?>
<ds:datastoreItem xmlns:ds="http://schemas.openxmlformats.org/officeDocument/2006/customXml" ds:itemID="{4724FDF5-E08A-48C2-9D65-A9D3EAE48B7E}">
  <ds:schemaRefs>
    <ds:schemaRef ds:uri="http://schemas.microsoft.com/office/2006/metadata/properties"/>
    <ds:schemaRef ds:uri="http://schemas.microsoft.com/office/infopath/2007/PartnerControls"/>
    <ds:schemaRef ds:uri="http://schemas.microsoft.com/sharepoint/v3"/>
    <ds:schemaRef ds:uri="951fa48e-70d2-49cb-900b-274e425a7826"/>
    <ds:schemaRef ds:uri="485a76b3-8468-4baf-85cd-7c3d26e55cfd"/>
  </ds:schemaRefs>
</ds:datastoreItem>
</file>

<file path=customXml/itemProps4.xml><?xml version="1.0" encoding="utf-8"?>
<ds:datastoreItem xmlns:ds="http://schemas.openxmlformats.org/officeDocument/2006/customXml" ds:itemID="{29925321-3E6F-45CE-A8EB-82AE81D4BA8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Theme1</Template>
  <TotalTime>697</TotalTime>
  <Words>2648</Words>
  <Application>Microsoft Office PowerPoint</Application>
  <PresentationFormat>Widescreen</PresentationFormat>
  <Paragraphs>322</Paragraphs>
  <Slides>43</Slides>
  <Notes>39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Calibri</vt:lpstr>
      <vt:lpstr>Helvetica Neue</vt:lpstr>
      <vt:lpstr>Lucida Grande</vt:lpstr>
      <vt:lpstr>Merriweather Sans</vt:lpstr>
      <vt:lpstr>Raleway</vt:lpstr>
      <vt:lpstr>Raleway ExtraBold</vt:lpstr>
      <vt:lpstr>Theme1</vt:lpstr>
      <vt:lpstr>Facilitating Workshops</vt:lpstr>
      <vt:lpstr>Introductions</vt:lpstr>
      <vt:lpstr>Agenda</vt:lpstr>
      <vt:lpstr>What is a workshop?</vt:lpstr>
      <vt:lpstr>workshop: noun a meeting at which a group of people engage in intensive discussion and activity on a particular subject or project  Merriam-Webster </vt:lpstr>
      <vt:lpstr>workshop: noun any 2(ish)+ hour meeting with a team where the focus is to DO something in particular  Timo Loescher </vt:lpstr>
      <vt:lpstr>breeds of Workshop</vt:lpstr>
      <vt:lpstr>Workshop Structure</vt:lpstr>
      <vt:lpstr>General Structure</vt:lpstr>
      <vt:lpstr>General Structure</vt:lpstr>
      <vt:lpstr>General Structure</vt:lpstr>
      <vt:lpstr>General Structure</vt:lpstr>
      <vt:lpstr>General Structure</vt:lpstr>
      <vt:lpstr>General Structure</vt:lpstr>
      <vt:lpstr>VARIATIONS</vt:lpstr>
      <vt:lpstr>VARIATIONS</vt:lpstr>
      <vt:lpstr>CONSTRAINTS ARE GOOD</vt:lpstr>
      <vt:lpstr>Types of Constraints</vt:lpstr>
      <vt:lpstr>Workshop Facilitation</vt:lpstr>
      <vt:lpstr>Role of facilitator</vt:lpstr>
      <vt:lpstr>Role of facilitator</vt:lpstr>
      <vt:lpstr>Four Main Goals of a Facilitator</vt:lpstr>
      <vt:lpstr>Role of facilitator</vt:lpstr>
      <vt:lpstr> feedback Solicitation </vt:lpstr>
      <vt:lpstr> active listening</vt:lpstr>
      <vt:lpstr> create space</vt:lpstr>
      <vt:lpstr> improvise</vt:lpstr>
      <vt:lpstr> lean into the group purpose</vt:lpstr>
      <vt:lpstr> if you don’t know, say so</vt:lpstr>
      <vt:lpstr> take everything as relevant</vt:lpstr>
      <vt:lpstr> avoid advice</vt:lpstr>
      <vt:lpstr> to thine own self be true</vt:lpstr>
      <vt:lpstr> embrace conflict</vt:lpstr>
      <vt:lpstr>Facilitation Techniques</vt:lpstr>
      <vt:lpstr>Facilitation Techniques</vt:lpstr>
      <vt:lpstr>Building Empathy with Resistors</vt:lpstr>
      <vt:lpstr>How to Group People</vt:lpstr>
      <vt:lpstr>How to Deal with Problem Children</vt:lpstr>
      <vt:lpstr>How to Deal with Problem Children</vt:lpstr>
      <vt:lpstr>How to Deal with Problem Children</vt:lpstr>
      <vt:lpstr>How to Deal with Problem Children</vt:lpstr>
      <vt:lpstr>Thanks!</vt:lpstr>
      <vt:lpstr>Ground Rules (starter List to consider)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Idea</dc:title>
  <dc:creator>Timo Loescher</dc:creator>
  <cp:lastModifiedBy>Timo Loescher</cp:lastModifiedBy>
  <cp:revision>8</cp:revision>
  <dcterms:created xsi:type="dcterms:W3CDTF">2018-05-15T15:10:46Z</dcterms:created>
  <dcterms:modified xsi:type="dcterms:W3CDTF">2019-02-13T00:51:22Z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0x0101006FB493BAD8DF47D7ABC141A17BFEC42E007078D60B2E0DCE4BAD403507669A182200698CBA573BA5B047835046814E50CC1A</vt:lpwstr>
  </property>
  <property fmtid="{D5CDD505-2E9C-101B-9397-08002B2CF9AE}" pid="3" name="TaxKeyword">
    <vt:lpwstr/>
  </property>
  <property fmtid="{D5CDD505-2E9C-101B-9397-08002B2CF9AE}" pid="4" name="g_AllegientDocumentType">
    <vt:lpwstr>1;#Not Classified|5e7ce2ac-35b8-47a5-bfc9-df4edd9d079e</vt:lpwstr>
  </property>
</Properties>
</file>