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30"/>
  </p:notesMasterIdLst>
  <p:handoutMasterIdLst>
    <p:handoutMasterId r:id="rId31"/>
  </p:handoutMasterIdLst>
  <p:sldIdLst>
    <p:sldId id="256" r:id="rId6"/>
    <p:sldId id="398" r:id="rId7"/>
    <p:sldId id="399" r:id="rId8"/>
    <p:sldId id="395" r:id="rId9"/>
    <p:sldId id="396" r:id="rId10"/>
    <p:sldId id="413" r:id="rId11"/>
    <p:sldId id="415" r:id="rId12"/>
    <p:sldId id="400" r:id="rId13"/>
    <p:sldId id="397" r:id="rId14"/>
    <p:sldId id="332" r:id="rId15"/>
    <p:sldId id="403" r:id="rId16"/>
    <p:sldId id="414" r:id="rId17"/>
    <p:sldId id="402" r:id="rId18"/>
    <p:sldId id="401" r:id="rId19"/>
    <p:sldId id="405" r:id="rId20"/>
    <p:sldId id="406" r:id="rId21"/>
    <p:sldId id="404" r:id="rId22"/>
    <p:sldId id="408" r:id="rId23"/>
    <p:sldId id="409" r:id="rId24"/>
    <p:sldId id="410" r:id="rId25"/>
    <p:sldId id="411" r:id="rId26"/>
    <p:sldId id="412" r:id="rId27"/>
    <p:sldId id="366" r:id="rId28"/>
    <p:sldId id="394" r:id="rId29"/>
  </p:sldIdLst>
  <p:sldSz cx="9144000" cy="6858000" type="screen4x3"/>
  <p:notesSz cx="7010400" cy="9296400"/>
  <p:defaultTextStyle>
    <a:defPPr>
      <a:defRPr lang="en-US"/>
    </a:defPPr>
    <a:lvl1pPr algn="l" rtl="0" fontAlgn="base">
      <a:spcBef>
        <a:spcPct val="0"/>
      </a:spcBef>
      <a:spcAft>
        <a:spcPct val="0"/>
      </a:spcAft>
      <a:defRPr sz="1200" b="1" kern="1200">
        <a:solidFill>
          <a:schemeClr val="tx1"/>
        </a:solidFill>
        <a:latin typeface="Times New Roman" pitchFamily="18" charset="0"/>
        <a:ea typeface="+mn-ea"/>
        <a:cs typeface="+mn-cs"/>
      </a:defRPr>
    </a:lvl1pPr>
    <a:lvl2pPr marL="457200" algn="l" rtl="0" fontAlgn="base">
      <a:spcBef>
        <a:spcPct val="0"/>
      </a:spcBef>
      <a:spcAft>
        <a:spcPct val="0"/>
      </a:spcAft>
      <a:defRPr sz="1200" b="1" kern="1200">
        <a:solidFill>
          <a:schemeClr val="tx1"/>
        </a:solidFill>
        <a:latin typeface="Times New Roman" pitchFamily="18" charset="0"/>
        <a:ea typeface="+mn-ea"/>
        <a:cs typeface="+mn-cs"/>
      </a:defRPr>
    </a:lvl2pPr>
    <a:lvl3pPr marL="914400" algn="l" rtl="0" fontAlgn="base">
      <a:spcBef>
        <a:spcPct val="0"/>
      </a:spcBef>
      <a:spcAft>
        <a:spcPct val="0"/>
      </a:spcAft>
      <a:defRPr sz="1200" b="1" kern="1200">
        <a:solidFill>
          <a:schemeClr val="tx1"/>
        </a:solidFill>
        <a:latin typeface="Times New Roman" pitchFamily="18" charset="0"/>
        <a:ea typeface="+mn-ea"/>
        <a:cs typeface="+mn-cs"/>
      </a:defRPr>
    </a:lvl3pPr>
    <a:lvl4pPr marL="1371600" algn="l" rtl="0" fontAlgn="base">
      <a:spcBef>
        <a:spcPct val="0"/>
      </a:spcBef>
      <a:spcAft>
        <a:spcPct val="0"/>
      </a:spcAft>
      <a:defRPr sz="1200" b="1" kern="1200">
        <a:solidFill>
          <a:schemeClr val="tx1"/>
        </a:solidFill>
        <a:latin typeface="Times New Roman" pitchFamily="18" charset="0"/>
        <a:ea typeface="+mn-ea"/>
        <a:cs typeface="+mn-cs"/>
      </a:defRPr>
    </a:lvl4pPr>
    <a:lvl5pPr marL="1828800" algn="l" rtl="0" fontAlgn="base">
      <a:spcBef>
        <a:spcPct val="0"/>
      </a:spcBef>
      <a:spcAft>
        <a:spcPct val="0"/>
      </a:spcAft>
      <a:defRPr sz="1200" b="1" kern="1200">
        <a:solidFill>
          <a:schemeClr val="tx1"/>
        </a:solidFill>
        <a:latin typeface="Times New Roman" pitchFamily="18" charset="0"/>
        <a:ea typeface="+mn-ea"/>
        <a:cs typeface="+mn-cs"/>
      </a:defRPr>
    </a:lvl5pPr>
    <a:lvl6pPr marL="2286000" algn="l" defTabSz="914400" rtl="0" eaLnBrk="1" latinLnBrk="0" hangingPunct="1">
      <a:defRPr sz="1200" b="1" kern="1200">
        <a:solidFill>
          <a:schemeClr val="tx1"/>
        </a:solidFill>
        <a:latin typeface="Times New Roman" pitchFamily="18" charset="0"/>
        <a:ea typeface="+mn-ea"/>
        <a:cs typeface="+mn-cs"/>
      </a:defRPr>
    </a:lvl6pPr>
    <a:lvl7pPr marL="2743200" algn="l" defTabSz="914400" rtl="0" eaLnBrk="1" latinLnBrk="0" hangingPunct="1">
      <a:defRPr sz="1200" b="1" kern="1200">
        <a:solidFill>
          <a:schemeClr val="tx1"/>
        </a:solidFill>
        <a:latin typeface="Times New Roman" pitchFamily="18" charset="0"/>
        <a:ea typeface="+mn-ea"/>
        <a:cs typeface="+mn-cs"/>
      </a:defRPr>
    </a:lvl7pPr>
    <a:lvl8pPr marL="3200400" algn="l" defTabSz="914400" rtl="0" eaLnBrk="1" latinLnBrk="0" hangingPunct="1">
      <a:defRPr sz="1200" b="1" kern="1200">
        <a:solidFill>
          <a:schemeClr val="tx1"/>
        </a:solidFill>
        <a:latin typeface="Times New Roman" pitchFamily="18" charset="0"/>
        <a:ea typeface="+mn-ea"/>
        <a:cs typeface="+mn-cs"/>
      </a:defRPr>
    </a:lvl8pPr>
    <a:lvl9pPr marL="3657600" algn="l" defTabSz="914400" rtl="0" eaLnBrk="1" latinLnBrk="0" hangingPunct="1">
      <a:defRPr sz="1200" b="1"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03226"/>
    <a:srgbClr val="515436"/>
    <a:srgbClr val="72624A"/>
    <a:srgbClr val="A50021"/>
    <a:srgbClr val="800000"/>
    <a:srgbClr val="C3C6A6"/>
    <a:srgbClr val="A8A7BD"/>
    <a:srgbClr val="C7CAA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83" autoAdjust="0"/>
    <p:restoredTop sz="72643" autoAdjust="0"/>
  </p:normalViewPr>
  <p:slideViewPr>
    <p:cSldViewPr snapToGrid="0" snapToObjects="1">
      <p:cViewPr varScale="1">
        <p:scale>
          <a:sx n="83" d="100"/>
          <a:sy n="83" d="100"/>
        </p:scale>
        <p:origin x="2484"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p:scale>
          <a:sx n="90" d="100"/>
          <a:sy n="90" d="100"/>
        </p:scale>
        <p:origin x="-2172" y="-54"/>
      </p:cViewPr>
      <p:guideLst>
        <p:guide orient="horz" pos="2928"/>
        <p:guide pos="2208"/>
      </p:guideLst>
    </p:cSldViewPr>
  </p:notesViewPr>
  <p:gridSpacing cx="91439" cy="91439"/>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handoutMaster" Target="handoutMasters/handoutMaster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0530" name="Rectangle 2"/>
          <p:cNvSpPr>
            <a:spLocks noGrp="1" noChangeArrowheads="1"/>
          </p:cNvSpPr>
          <p:nvPr>
            <p:ph type="hdr" sz="quarter"/>
          </p:nvPr>
        </p:nvSpPr>
        <p:spPr bwMode="auto">
          <a:xfrm>
            <a:off x="0" y="0"/>
            <a:ext cx="3038155" cy="465449"/>
          </a:xfrm>
          <a:prstGeom prst="rect">
            <a:avLst/>
          </a:prstGeom>
          <a:noFill/>
          <a:ln w="9525">
            <a:noFill/>
            <a:miter lim="800000"/>
            <a:headEnd/>
            <a:tailEnd/>
          </a:ln>
          <a:effectLst/>
        </p:spPr>
        <p:txBody>
          <a:bodyPr vert="horz" wrap="square" lIns="93168" tIns="46585" rIns="93168" bIns="46585" numCol="1" anchor="t" anchorCtr="0" compatLnSpc="1">
            <a:prstTxWarp prst="textNoShape">
              <a:avLst/>
            </a:prstTxWarp>
          </a:bodyPr>
          <a:lstStyle>
            <a:lvl1pPr defTabSz="931779">
              <a:defRPr b="0"/>
            </a:lvl1pPr>
          </a:lstStyle>
          <a:p>
            <a:pPr>
              <a:defRPr/>
            </a:pPr>
            <a:endParaRPr lang="en-US"/>
          </a:p>
        </p:txBody>
      </p:sp>
      <p:sp>
        <p:nvSpPr>
          <p:cNvPr id="150531" name="Rectangle 3"/>
          <p:cNvSpPr>
            <a:spLocks noGrp="1" noChangeArrowheads="1"/>
          </p:cNvSpPr>
          <p:nvPr>
            <p:ph type="dt" sz="quarter" idx="1"/>
          </p:nvPr>
        </p:nvSpPr>
        <p:spPr bwMode="auto">
          <a:xfrm>
            <a:off x="3970673" y="0"/>
            <a:ext cx="3038155" cy="465449"/>
          </a:xfrm>
          <a:prstGeom prst="rect">
            <a:avLst/>
          </a:prstGeom>
          <a:noFill/>
          <a:ln w="9525">
            <a:noFill/>
            <a:miter lim="800000"/>
            <a:headEnd/>
            <a:tailEnd/>
          </a:ln>
          <a:effectLst/>
        </p:spPr>
        <p:txBody>
          <a:bodyPr vert="horz" wrap="square" lIns="93168" tIns="46585" rIns="93168" bIns="46585" numCol="1" anchor="t" anchorCtr="0" compatLnSpc="1">
            <a:prstTxWarp prst="textNoShape">
              <a:avLst/>
            </a:prstTxWarp>
          </a:bodyPr>
          <a:lstStyle>
            <a:lvl1pPr algn="r" defTabSz="931779">
              <a:defRPr b="0"/>
            </a:lvl1pPr>
          </a:lstStyle>
          <a:p>
            <a:pPr>
              <a:defRPr/>
            </a:pPr>
            <a:endParaRPr lang="en-US"/>
          </a:p>
        </p:txBody>
      </p:sp>
      <p:sp>
        <p:nvSpPr>
          <p:cNvPr id="150532" name="Rectangle 4"/>
          <p:cNvSpPr>
            <a:spLocks noGrp="1" noChangeArrowheads="1"/>
          </p:cNvSpPr>
          <p:nvPr>
            <p:ph type="ftr" sz="quarter" idx="2"/>
          </p:nvPr>
        </p:nvSpPr>
        <p:spPr bwMode="auto">
          <a:xfrm>
            <a:off x="0" y="8829379"/>
            <a:ext cx="3038155" cy="465449"/>
          </a:xfrm>
          <a:prstGeom prst="rect">
            <a:avLst/>
          </a:prstGeom>
          <a:noFill/>
          <a:ln w="9525">
            <a:noFill/>
            <a:miter lim="800000"/>
            <a:headEnd/>
            <a:tailEnd/>
          </a:ln>
          <a:effectLst/>
        </p:spPr>
        <p:txBody>
          <a:bodyPr vert="horz" wrap="square" lIns="93168" tIns="46585" rIns="93168" bIns="46585" numCol="1" anchor="b" anchorCtr="0" compatLnSpc="1">
            <a:prstTxWarp prst="textNoShape">
              <a:avLst/>
            </a:prstTxWarp>
          </a:bodyPr>
          <a:lstStyle>
            <a:lvl1pPr defTabSz="931779">
              <a:defRPr b="0"/>
            </a:lvl1pPr>
          </a:lstStyle>
          <a:p>
            <a:pPr>
              <a:defRPr/>
            </a:pPr>
            <a:endParaRPr lang="en-US"/>
          </a:p>
        </p:txBody>
      </p:sp>
      <p:sp>
        <p:nvSpPr>
          <p:cNvPr id="150533" name="Rectangle 5"/>
          <p:cNvSpPr>
            <a:spLocks noGrp="1" noChangeArrowheads="1"/>
          </p:cNvSpPr>
          <p:nvPr>
            <p:ph type="sldNum" sz="quarter" idx="3"/>
          </p:nvPr>
        </p:nvSpPr>
        <p:spPr bwMode="auto">
          <a:xfrm>
            <a:off x="3970673" y="8829379"/>
            <a:ext cx="3038155" cy="465449"/>
          </a:xfrm>
          <a:prstGeom prst="rect">
            <a:avLst/>
          </a:prstGeom>
          <a:noFill/>
          <a:ln w="9525">
            <a:noFill/>
            <a:miter lim="800000"/>
            <a:headEnd/>
            <a:tailEnd/>
          </a:ln>
          <a:effectLst/>
        </p:spPr>
        <p:txBody>
          <a:bodyPr vert="horz" wrap="square" lIns="93168" tIns="46585" rIns="93168" bIns="46585" numCol="1" anchor="b" anchorCtr="0" compatLnSpc="1">
            <a:prstTxWarp prst="textNoShape">
              <a:avLst/>
            </a:prstTxWarp>
          </a:bodyPr>
          <a:lstStyle>
            <a:lvl1pPr algn="r" defTabSz="931779">
              <a:defRPr b="0"/>
            </a:lvl1pPr>
          </a:lstStyle>
          <a:p>
            <a:pPr>
              <a:defRPr/>
            </a:pPr>
            <a:fld id="{05EDE0B6-B1EA-4133-80ED-B922595608BF}"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bwMode="auto">
          <a:xfrm>
            <a:off x="0" y="0"/>
            <a:ext cx="3038155" cy="465449"/>
          </a:xfrm>
          <a:prstGeom prst="rect">
            <a:avLst/>
          </a:prstGeom>
          <a:noFill/>
          <a:ln w="9525">
            <a:noFill/>
            <a:miter lim="800000"/>
            <a:headEnd/>
            <a:tailEnd/>
          </a:ln>
          <a:effectLst/>
        </p:spPr>
        <p:txBody>
          <a:bodyPr vert="horz" wrap="square" lIns="93168" tIns="46585" rIns="93168" bIns="46585" numCol="1" anchor="t" anchorCtr="0" compatLnSpc="1">
            <a:prstTxWarp prst="textNoShape">
              <a:avLst/>
            </a:prstTxWarp>
          </a:bodyPr>
          <a:lstStyle>
            <a:lvl1pPr defTabSz="931779">
              <a:defRPr b="0"/>
            </a:lvl1pPr>
          </a:lstStyle>
          <a:p>
            <a:pPr>
              <a:defRPr/>
            </a:pPr>
            <a:endParaRPr lang="en-US"/>
          </a:p>
        </p:txBody>
      </p:sp>
      <p:sp>
        <p:nvSpPr>
          <p:cNvPr id="40963" name="Rectangle 3"/>
          <p:cNvSpPr>
            <a:spLocks noGrp="1" noChangeArrowheads="1"/>
          </p:cNvSpPr>
          <p:nvPr>
            <p:ph type="dt" idx="1"/>
          </p:nvPr>
        </p:nvSpPr>
        <p:spPr bwMode="auto">
          <a:xfrm>
            <a:off x="3970673" y="0"/>
            <a:ext cx="3038155" cy="465449"/>
          </a:xfrm>
          <a:prstGeom prst="rect">
            <a:avLst/>
          </a:prstGeom>
          <a:noFill/>
          <a:ln w="9525">
            <a:noFill/>
            <a:miter lim="800000"/>
            <a:headEnd/>
            <a:tailEnd/>
          </a:ln>
          <a:effectLst/>
        </p:spPr>
        <p:txBody>
          <a:bodyPr vert="horz" wrap="square" lIns="93168" tIns="46585" rIns="93168" bIns="46585" numCol="1" anchor="t" anchorCtr="0" compatLnSpc="1">
            <a:prstTxWarp prst="textNoShape">
              <a:avLst/>
            </a:prstTxWarp>
          </a:bodyPr>
          <a:lstStyle>
            <a:lvl1pPr algn="r" defTabSz="931779">
              <a:defRPr b="0"/>
            </a:lvl1pPr>
          </a:lstStyle>
          <a:p>
            <a:pPr>
              <a:defRPr/>
            </a:pPr>
            <a:endParaRPr lang="en-US"/>
          </a:p>
        </p:txBody>
      </p:sp>
      <p:sp>
        <p:nvSpPr>
          <p:cNvPr id="21508"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40965" name="Rectangle 5"/>
          <p:cNvSpPr>
            <a:spLocks noGrp="1" noChangeArrowheads="1"/>
          </p:cNvSpPr>
          <p:nvPr>
            <p:ph type="body" sz="quarter" idx="3"/>
          </p:nvPr>
        </p:nvSpPr>
        <p:spPr bwMode="auto">
          <a:xfrm>
            <a:off x="701355" y="4417048"/>
            <a:ext cx="5607691" cy="4182751"/>
          </a:xfrm>
          <a:prstGeom prst="rect">
            <a:avLst/>
          </a:prstGeom>
          <a:noFill/>
          <a:ln w="9525">
            <a:noFill/>
            <a:miter lim="800000"/>
            <a:headEnd/>
            <a:tailEnd/>
          </a:ln>
          <a:effectLst/>
        </p:spPr>
        <p:txBody>
          <a:bodyPr vert="horz" wrap="square" lIns="93168" tIns="46585" rIns="93168" bIns="4658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0966" name="Rectangle 6"/>
          <p:cNvSpPr>
            <a:spLocks noGrp="1" noChangeArrowheads="1"/>
          </p:cNvSpPr>
          <p:nvPr>
            <p:ph type="ftr" sz="quarter" idx="4"/>
          </p:nvPr>
        </p:nvSpPr>
        <p:spPr bwMode="auto">
          <a:xfrm>
            <a:off x="0" y="8829379"/>
            <a:ext cx="3038155" cy="465449"/>
          </a:xfrm>
          <a:prstGeom prst="rect">
            <a:avLst/>
          </a:prstGeom>
          <a:noFill/>
          <a:ln w="9525">
            <a:noFill/>
            <a:miter lim="800000"/>
            <a:headEnd/>
            <a:tailEnd/>
          </a:ln>
          <a:effectLst/>
        </p:spPr>
        <p:txBody>
          <a:bodyPr vert="horz" wrap="square" lIns="93168" tIns="46585" rIns="93168" bIns="46585" numCol="1" anchor="b" anchorCtr="0" compatLnSpc="1">
            <a:prstTxWarp prst="textNoShape">
              <a:avLst/>
            </a:prstTxWarp>
          </a:bodyPr>
          <a:lstStyle>
            <a:lvl1pPr defTabSz="931779">
              <a:defRPr b="0"/>
            </a:lvl1pPr>
          </a:lstStyle>
          <a:p>
            <a:pPr>
              <a:defRPr/>
            </a:pPr>
            <a:endParaRPr lang="en-US"/>
          </a:p>
        </p:txBody>
      </p:sp>
      <p:sp>
        <p:nvSpPr>
          <p:cNvPr id="40967" name="Rectangle 7"/>
          <p:cNvSpPr>
            <a:spLocks noGrp="1" noChangeArrowheads="1"/>
          </p:cNvSpPr>
          <p:nvPr>
            <p:ph type="sldNum" sz="quarter" idx="5"/>
          </p:nvPr>
        </p:nvSpPr>
        <p:spPr bwMode="auto">
          <a:xfrm>
            <a:off x="3970673" y="8829379"/>
            <a:ext cx="3038155" cy="465449"/>
          </a:xfrm>
          <a:prstGeom prst="rect">
            <a:avLst/>
          </a:prstGeom>
          <a:noFill/>
          <a:ln w="9525">
            <a:noFill/>
            <a:miter lim="800000"/>
            <a:headEnd/>
            <a:tailEnd/>
          </a:ln>
          <a:effectLst/>
        </p:spPr>
        <p:txBody>
          <a:bodyPr vert="horz" wrap="square" lIns="93168" tIns="46585" rIns="93168" bIns="46585" numCol="1" anchor="b" anchorCtr="0" compatLnSpc="1">
            <a:prstTxWarp prst="textNoShape">
              <a:avLst/>
            </a:prstTxWarp>
          </a:bodyPr>
          <a:lstStyle>
            <a:lvl1pPr algn="r" defTabSz="931779">
              <a:defRPr b="0"/>
            </a:lvl1pPr>
          </a:lstStyle>
          <a:p>
            <a:pPr>
              <a:defRPr/>
            </a:pPr>
            <a:fld id="{931F7579-F73A-49CD-897A-3E9B2BCEC4CF}"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pPr defTabSz="930872"/>
            <a:fld id="{6563B681-96C5-4108-8630-D00CFD1F1003}" type="slidenum">
              <a:rPr lang="en-US" smtClean="0"/>
              <a:pPr defTabSz="930872"/>
              <a:t>1</a:t>
            </a:fld>
            <a:endParaRPr lang="en-US"/>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pPr defTabSz="930872"/>
            <a:fld id="{A8F720E8-B494-4630-9F30-5EC00AF85AC9}" type="slidenum">
              <a:rPr lang="en-US" smtClean="0"/>
              <a:pPr defTabSz="930872"/>
              <a:t>16</a:t>
            </a:fld>
            <a:endParaRPr lang="en-US"/>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9435365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pPr defTabSz="930872"/>
            <a:fld id="{A8F720E8-B494-4630-9F30-5EC00AF85AC9}" type="slidenum">
              <a:rPr lang="en-US" smtClean="0"/>
              <a:pPr defTabSz="930872"/>
              <a:t>17</a:t>
            </a:fld>
            <a:endParaRPr lang="en-US"/>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40533193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pPr defTabSz="930872"/>
            <a:fld id="{A8F720E8-B494-4630-9F30-5EC00AF85AC9}" type="slidenum">
              <a:rPr lang="en-US" smtClean="0"/>
              <a:pPr defTabSz="930872"/>
              <a:t>18</a:t>
            </a:fld>
            <a:endParaRPr lang="en-US"/>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5621428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pPr defTabSz="930872"/>
            <a:fld id="{A8F720E8-B494-4630-9F30-5EC00AF85AC9}" type="slidenum">
              <a:rPr lang="en-US" smtClean="0"/>
              <a:pPr defTabSz="930872"/>
              <a:t>19</a:t>
            </a:fld>
            <a:endParaRPr lang="en-US"/>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3063169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pPr defTabSz="930872"/>
            <a:fld id="{513704DA-B4AC-4BEE-AC41-9D12BD46DBD3}" type="slidenum">
              <a:rPr lang="en-US" smtClean="0"/>
              <a:pPr defTabSz="930872"/>
              <a:t>23</a:t>
            </a:fld>
            <a:endParaRPr lang="en-US"/>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pPr eaLnBrk="1" hangingPunct="1"/>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31F7579-F73A-49CD-897A-3E9B2BCEC4CF}" type="slidenum">
              <a:rPr lang="en-US" smtClean="0"/>
              <a:pPr>
                <a:defRPr/>
              </a:pPr>
              <a:t>24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31F7579-F73A-49CD-897A-3E9B2BCEC4CF}" type="slidenum">
              <a:rPr lang="en-US" smtClean="0"/>
              <a:pPr>
                <a:defRPr/>
              </a:pPr>
              <a:t>7</a:t>
            </a:fld>
            <a:endParaRPr lang="en-US"/>
          </a:p>
        </p:txBody>
      </p:sp>
    </p:spTree>
    <p:extLst>
      <p:ext uri="{BB962C8B-B14F-4D97-AF65-F5344CB8AC3E}">
        <p14:creationId xmlns:p14="http://schemas.microsoft.com/office/powerpoint/2010/main" val="10377256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31F7579-F73A-49CD-897A-3E9B2BCEC4CF}" type="slidenum">
              <a:rPr lang="en-US" smtClean="0"/>
              <a:pPr>
                <a:defRPr/>
              </a:pPr>
              <a:t>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pPr defTabSz="930872"/>
            <a:fld id="{A8F720E8-B494-4630-9F30-5EC00AF85AC9}" type="slidenum">
              <a:rPr lang="en-US" smtClean="0"/>
              <a:pPr defTabSz="930872"/>
              <a:t>10</a:t>
            </a:fld>
            <a:endParaRPr lang="en-US"/>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pPr defTabSz="930872"/>
            <a:fld id="{A8F720E8-B494-4630-9F30-5EC00AF85AC9}" type="slidenum">
              <a:rPr lang="en-US" smtClean="0"/>
              <a:pPr defTabSz="930872"/>
              <a:t>11</a:t>
            </a:fld>
            <a:endParaRPr lang="en-US"/>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7265893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pPr defTabSz="930872"/>
            <a:fld id="{A8F720E8-B494-4630-9F30-5EC00AF85AC9}" type="slidenum">
              <a:rPr lang="en-US" smtClean="0"/>
              <a:pPr defTabSz="930872"/>
              <a:t>12</a:t>
            </a:fld>
            <a:endParaRPr lang="en-US"/>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0412963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pPr defTabSz="930872"/>
            <a:fld id="{A8F720E8-B494-4630-9F30-5EC00AF85AC9}" type="slidenum">
              <a:rPr lang="en-US" smtClean="0"/>
              <a:pPr defTabSz="930872"/>
              <a:t>13</a:t>
            </a:fld>
            <a:endParaRPr lang="en-US"/>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5225212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pPr defTabSz="930872"/>
            <a:fld id="{A8F720E8-B494-4630-9F30-5EC00AF85AC9}" type="slidenum">
              <a:rPr lang="en-US" smtClean="0"/>
              <a:pPr defTabSz="930872"/>
              <a:t>14</a:t>
            </a:fld>
            <a:endParaRPr lang="en-US"/>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9963043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pPr defTabSz="930872"/>
            <a:fld id="{A8F720E8-B494-4630-9F30-5EC00AF85AC9}" type="slidenum">
              <a:rPr lang="en-US" smtClean="0"/>
              <a:pPr defTabSz="930872"/>
              <a:t>15</a:t>
            </a:fld>
            <a:endParaRPr lang="en-US"/>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0509744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4"/>
          <p:cNvSpPr>
            <a:spLocks noChangeArrowheads="1"/>
          </p:cNvSpPr>
          <p:nvPr userDrawn="1"/>
        </p:nvSpPr>
        <p:spPr bwMode="auto">
          <a:xfrm>
            <a:off x="0" y="0"/>
            <a:ext cx="9144000" cy="768350"/>
          </a:xfrm>
          <a:prstGeom prst="rect">
            <a:avLst/>
          </a:prstGeom>
          <a:solidFill>
            <a:srgbClr val="9C8768"/>
          </a:solidFill>
          <a:ln w="9525">
            <a:noFill/>
            <a:miter lim="800000"/>
            <a:headEnd/>
            <a:tailEnd/>
          </a:ln>
          <a:effectLst/>
        </p:spPr>
        <p:txBody>
          <a:bodyPr wrap="none" anchor="ctr"/>
          <a:lstStyle/>
          <a:p>
            <a:pPr>
              <a:defRPr/>
            </a:pPr>
            <a:endParaRPr lang="en-US"/>
          </a:p>
        </p:txBody>
      </p:sp>
      <p:sp>
        <p:nvSpPr>
          <p:cNvPr id="5" name="Rectangle 15"/>
          <p:cNvSpPr>
            <a:spLocks noChangeArrowheads="1"/>
          </p:cNvSpPr>
          <p:nvPr userDrawn="1"/>
        </p:nvSpPr>
        <p:spPr bwMode="auto">
          <a:xfrm>
            <a:off x="0" y="812800"/>
            <a:ext cx="2286000" cy="228600"/>
          </a:xfrm>
          <a:prstGeom prst="rect">
            <a:avLst/>
          </a:prstGeom>
          <a:solidFill>
            <a:srgbClr val="72624A"/>
          </a:solidFill>
          <a:ln w="9525">
            <a:noFill/>
            <a:miter lim="800000"/>
            <a:headEnd/>
            <a:tailEnd/>
          </a:ln>
          <a:effectLst/>
        </p:spPr>
        <p:txBody>
          <a:bodyPr wrap="none" anchor="ctr"/>
          <a:lstStyle/>
          <a:p>
            <a:pPr>
              <a:defRPr/>
            </a:pPr>
            <a:endParaRPr lang="en-US"/>
          </a:p>
        </p:txBody>
      </p:sp>
      <p:sp>
        <p:nvSpPr>
          <p:cNvPr id="6" name="Rectangle 16"/>
          <p:cNvSpPr>
            <a:spLocks noChangeArrowheads="1"/>
          </p:cNvSpPr>
          <p:nvPr userDrawn="1"/>
        </p:nvSpPr>
        <p:spPr bwMode="auto">
          <a:xfrm>
            <a:off x="2335213" y="812800"/>
            <a:ext cx="6810375" cy="228600"/>
          </a:xfrm>
          <a:prstGeom prst="rect">
            <a:avLst/>
          </a:prstGeom>
          <a:solidFill>
            <a:srgbClr val="6A7854"/>
          </a:solidFill>
          <a:ln w="9525">
            <a:noFill/>
            <a:miter lim="800000"/>
            <a:headEnd/>
            <a:tailEnd/>
          </a:ln>
          <a:effectLst/>
        </p:spPr>
        <p:txBody>
          <a:bodyPr wrap="none" anchor="ctr"/>
          <a:lstStyle/>
          <a:p>
            <a:pPr>
              <a:defRPr/>
            </a:pPr>
            <a:endParaRPr lang="en-US"/>
          </a:p>
        </p:txBody>
      </p:sp>
      <p:pic>
        <p:nvPicPr>
          <p:cNvPr id="7" name="Picture 18" descr="iibaLogo"/>
          <p:cNvPicPr>
            <a:picLocks noChangeAspect="1" noChangeArrowheads="1"/>
          </p:cNvPicPr>
          <p:nvPr userDrawn="1"/>
        </p:nvPicPr>
        <p:blipFill>
          <a:blip r:embed="rId2" cstate="print"/>
          <a:srcRect/>
          <a:stretch>
            <a:fillRect/>
          </a:stretch>
        </p:blipFill>
        <p:spPr bwMode="auto">
          <a:xfrm>
            <a:off x="388938" y="101600"/>
            <a:ext cx="1162050" cy="546100"/>
          </a:xfrm>
          <a:prstGeom prst="rect">
            <a:avLst/>
          </a:prstGeom>
          <a:noFill/>
          <a:ln w="9525">
            <a:noFill/>
            <a:miter lim="800000"/>
            <a:headEnd/>
            <a:tailEnd/>
          </a:ln>
        </p:spPr>
      </p:pic>
      <p:sp>
        <p:nvSpPr>
          <p:cNvPr id="167938" name="Rectangle 2"/>
          <p:cNvSpPr>
            <a:spLocks noGrp="1" noChangeArrowheads="1"/>
          </p:cNvSpPr>
          <p:nvPr>
            <p:ph type="ctrTitle"/>
          </p:nvPr>
        </p:nvSpPr>
        <p:spPr>
          <a:xfrm>
            <a:off x="0" y="1089025"/>
            <a:ext cx="9144000" cy="1150938"/>
          </a:xfrm>
          <a:solidFill>
            <a:srgbClr val="C8C592"/>
          </a:solidFill>
        </p:spPr>
        <p:txBody>
          <a:bodyPr/>
          <a:lstStyle>
            <a:lvl1pPr>
              <a:defRPr>
                <a:solidFill>
                  <a:srgbClr val="403226"/>
                </a:solidFill>
              </a:defRPr>
            </a:lvl1pPr>
          </a:lstStyle>
          <a:p>
            <a:endParaRPr lang="en-US"/>
          </a:p>
        </p:txBody>
      </p:sp>
      <p:sp>
        <p:nvSpPr>
          <p:cNvPr id="167939" name="Rectangle 3"/>
          <p:cNvSpPr>
            <a:spLocks noGrp="1" noChangeArrowheads="1"/>
          </p:cNvSpPr>
          <p:nvPr>
            <p:ph type="subTitle" idx="1"/>
          </p:nvPr>
        </p:nvSpPr>
        <p:spPr>
          <a:xfrm>
            <a:off x="5976938" y="2289175"/>
            <a:ext cx="3124200" cy="3519488"/>
          </a:xfrm>
          <a:solidFill>
            <a:srgbClr val="48586C"/>
          </a:solidFill>
        </p:spPr>
        <p:txBody>
          <a:bodyPr lIns="182880" rIns="182880" anchor="ctr"/>
          <a:lstStyle>
            <a:lvl1pPr marL="0" indent="0" algn="ctr">
              <a:lnSpc>
                <a:spcPct val="150000"/>
              </a:lnSpc>
              <a:spcBef>
                <a:spcPct val="0"/>
              </a:spcBef>
              <a:buFont typeface="Wingdings" pitchFamily="2" charset="2"/>
              <a:buNone/>
              <a:defRPr sz="1500">
                <a:solidFill>
                  <a:srgbClr val="403226"/>
                </a:solidFill>
              </a:defRPr>
            </a:lvl1pPr>
          </a:lstStyle>
          <a:p>
            <a:endParaRPr lang="en-US"/>
          </a:p>
        </p:txBody>
      </p:sp>
      <p:sp>
        <p:nvSpPr>
          <p:cNvPr id="8" name="Rectangle 4"/>
          <p:cNvSpPr>
            <a:spLocks noGrp="1" noChangeArrowheads="1"/>
          </p:cNvSpPr>
          <p:nvPr>
            <p:ph type="dt" sz="half" idx="10"/>
          </p:nvPr>
        </p:nvSpPr>
        <p:spPr>
          <a:xfrm>
            <a:off x="457200" y="6245225"/>
            <a:ext cx="2133600" cy="476250"/>
          </a:xfrm>
        </p:spPr>
        <p:txBody>
          <a:bodyPr/>
          <a:lstStyle>
            <a:lvl1pPr>
              <a:defRPr sz="1400">
                <a:latin typeface="Times New Roman" pitchFamily="18" charset="0"/>
              </a:defRPr>
            </a:lvl1pPr>
          </a:lstStyle>
          <a:p>
            <a:pPr>
              <a:defRPr/>
            </a:pPr>
            <a:endParaRPr lang="en-US"/>
          </a:p>
        </p:txBody>
      </p:sp>
      <p:sp>
        <p:nvSpPr>
          <p:cNvPr id="9" name="Rectangle 5"/>
          <p:cNvSpPr>
            <a:spLocks noGrp="1" noChangeArrowheads="1"/>
          </p:cNvSpPr>
          <p:nvPr>
            <p:ph type="ftr" sz="quarter" idx="11"/>
          </p:nvPr>
        </p:nvSpPr>
        <p:spPr>
          <a:xfrm>
            <a:off x="3124200" y="6245225"/>
            <a:ext cx="2895600" cy="476250"/>
          </a:xfrm>
        </p:spPr>
        <p:txBody>
          <a:bodyPr/>
          <a:lstStyle>
            <a:lvl1pPr>
              <a:defRPr sz="1400">
                <a:latin typeface="Times New Roman" pitchFamily="18" charset="0"/>
              </a:defRPr>
            </a:lvl1pPr>
          </a:lstStyle>
          <a:p>
            <a:pPr>
              <a:defRPr/>
            </a:pPr>
            <a:endParaRPr lang="en-US"/>
          </a:p>
        </p:txBody>
      </p:sp>
      <p:sp>
        <p:nvSpPr>
          <p:cNvPr id="10" name="Rectangle 6"/>
          <p:cNvSpPr>
            <a:spLocks noGrp="1" noChangeArrowheads="1"/>
          </p:cNvSpPr>
          <p:nvPr>
            <p:ph type="sldNum" sz="quarter" idx="12"/>
          </p:nvPr>
        </p:nvSpPr>
        <p:spPr>
          <a:xfrm>
            <a:off x="6553200" y="6245225"/>
            <a:ext cx="2133600" cy="476250"/>
          </a:xfrm>
        </p:spPr>
        <p:txBody>
          <a:bodyPr anchor="t"/>
          <a:lstStyle>
            <a:lvl1pPr>
              <a:defRPr sz="1400">
                <a:latin typeface="Times New Roman" pitchFamily="18" charset="0"/>
              </a:defRPr>
            </a:lvl1pPr>
          </a:lstStyle>
          <a:p>
            <a:pPr>
              <a:defRPr/>
            </a:pPr>
            <a:fld id="{7B80C668-1DE2-4A8E-A3C5-3A30DCD3B19D}" type="slidenum">
              <a:rPr lang="en-US"/>
              <a:pPr>
                <a:defRPr/>
              </a:pPr>
              <a:t>‹#›</a:t>
            </a:fld>
            <a:endParaRPr lang="en-US"/>
          </a:p>
        </p:txBody>
      </p:sp>
    </p:spTree>
  </p:cSld>
  <p:clrMapOvr>
    <a:masterClrMapping/>
  </p:clrMapOvr>
  <p:transition spd="med">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00828FB-85D5-42C8-87FF-AE3BDB638E07}" type="slidenum">
              <a:rPr lang="en-US"/>
              <a:pPr>
                <a:defRPr/>
              </a:pPr>
              <a:t>‹#›</a:t>
            </a:fld>
            <a:endParaRPr lang="en-US"/>
          </a:p>
        </p:txBody>
      </p:sp>
    </p:spTree>
  </p:cSld>
  <p:clrMapOvr>
    <a:masterClrMapping/>
  </p:clrMapOvr>
  <p:transition spd="med">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35775" y="228600"/>
            <a:ext cx="2276475" cy="56435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588" y="228600"/>
            <a:ext cx="6681787" cy="56435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3575579-3A41-4360-84A4-C0D9AA10A52F}" type="slidenum">
              <a:rPr lang="en-US"/>
              <a:pPr>
                <a:defRPr/>
              </a:pPr>
              <a:t>‹#›</a:t>
            </a:fld>
            <a:endParaRPr lang="en-US"/>
          </a:p>
        </p:txBody>
      </p:sp>
    </p:spTree>
  </p:cSld>
  <p:clrMapOvr>
    <a:masterClrMapping/>
  </p:clrMapOvr>
  <p:transition spd="med">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4905292-9CC3-4D2D-8F4D-017E94655797}" type="slidenum">
              <a:rPr lang="en-US"/>
              <a:pPr>
                <a:defRPr/>
              </a:pPr>
              <a:t>‹#›</a:t>
            </a:fld>
            <a:endParaRPr lang="en-US"/>
          </a:p>
        </p:txBody>
      </p:sp>
    </p:spTree>
  </p:cSld>
  <p:clrMapOvr>
    <a:masterClrMapping/>
  </p:clrMapOvr>
  <p:transition spd="med">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1B2C594-D12A-4422-B838-F4617934C426}" type="slidenum">
              <a:rPr lang="en-US"/>
              <a:pPr>
                <a:defRPr/>
              </a:pPr>
              <a:t>‹#›</a:t>
            </a:fld>
            <a:endParaRPr lang="en-US"/>
          </a:p>
        </p:txBody>
      </p:sp>
    </p:spTree>
  </p:cSld>
  <p:clrMapOvr>
    <a:masterClrMapping/>
  </p:clrMapOvr>
  <p:transition spd="med">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31788" y="1576388"/>
            <a:ext cx="4313237" cy="4295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97425" y="1576388"/>
            <a:ext cx="4314825" cy="4295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BD4B322-D038-458C-8E59-042FE40D1DA9}" type="slidenum">
              <a:rPr lang="en-US"/>
              <a:pPr>
                <a:defRPr/>
              </a:pPr>
              <a:t>‹#›</a:t>
            </a:fld>
            <a:endParaRPr lang="en-US"/>
          </a:p>
        </p:txBody>
      </p:sp>
    </p:spTree>
  </p:cSld>
  <p:clrMapOvr>
    <a:masterClrMapping/>
  </p:clrMapOvr>
  <p:transition spd="med">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90723E42-8FCF-4F84-AE0D-67EEF01153BE}" type="slidenum">
              <a:rPr lang="en-US"/>
              <a:pPr>
                <a:defRPr/>
              </a:pPr>
              <a:t>‹#›</a:t>
            </a:fld>
            <a:endParaRPr lang="en-US"/>
          </a:p>
        </p:txBody>
      </p:sp>
    </p:spTree>
  </p:cSld>
  <p:clrMapOvr>
    <a:masterClrMapping/>
  </p:clrMapOvr>
  <p:transition spd="med">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10BBD85-7C2D-4ADC-8F0D-DD4B80D47A1B}" type="slidenum">
              <a:rPr lang="en-US"/>
              <a:pPr>
                <a:defRPr/>
              </a:pPr>
              <a:t>‹#›</a:t>
            </a:fld>
            <a:endParaRPr lang="en-US"/>
          </a:p>
        </p:txBody>
      </p:sp>
    </p:spTree>
  </p:cSld>
  <p:clrMapOvr>
    <a:masterClrMapping/>
  </p:clrMapOvr>
  <p:transition spd="med">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FFE825E-40B5-4617-9BF3-155FC2448494}" type="slidenum">
              <a:rPr lang="en-US"/>
              <a:pPr>
                <a:defRPr/>
              </a:pPr>
              <a:t>‹#›</a:t>
            </a:fld>
            <a:endParaRPr lang="en-US"/>
          </a:p>
        </p:txBody>
      </p:sp>
    </p:spTree>
  </p:cSld>
  <p:clrMapOvr>
    <a:masterClrMapping/>
  </p:clrMapOvr>
  <p:transition spd="med">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087B267-D8C4-49B3-860F-C06C155206E3}" type="slidenum">
              <a:rPr lang="en-US"/>
              <a:pPr>
                <a:defRPr/>
              </a:pPr>
              <a:t>‹#›</a:t>
            </a:fld>
            <a:endParaRPr lang="en-US"/>
          </a:p>
        </p:txBody>
      </p:sp>
    </p:spTree>
  </p:cSld>
  <p:clrMapOvr>
    <a:masterClrMapping/>
  </p:clrMapOvr>
  <p:transition spd="med">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6C13DED-273F-4F62-9C8A-5A6F06CCE199}" type="slidenum">
              <a:rPr lang="en-US"/>
              <a:pPr>
                <a:defRPr/>
              </a:pPr>
              <a:t>‹#›</a:t>
            </a:fld>
            <a:endParaRPr lang="en-US"/>
          </a:p>
        </p:txBody>
      </p:sp>
    </p:spTree>
  </p:cSld>
  <p:clrMapOvr>
    <a:masterClrMapping/>
  </p:clrMapOvr>
  <p:transition spd="med">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9" name="Rectangle 15"/>
          <p:cNvSpPr>
            <a:spLocks noChangeArrowheads="1"/>
          </p:cNvSpPr>
          <p:nvPr userDrawn="1"/>
        </p:nvSpPr>
        <p:spPr bwMode="auto">
          <a:xfrm>
            <a:off x="1588" y="6248400"/>
            <a:ext cx="9144000" cy="614363"/>
          </a:xfrm>
          <a:prstGeom prst="rect">
            <a:avLst/>
          </a:prstGeom>
          <a:solidFill>
            <a:srgbClr val="937E5F"/>
          </a:solidFill>
          <a:ln w="9525">
            <a:noFill/>
            <a:miter lim="800000"/>
            <a:headEnd/>
            <a:tailEnd/>
          </a:ln>
          <a:effectLst/>
        </p:spPr>
        <p:txBody>
          <a:bodyPr wrap="none" anchor="ctr"/>
          <a:lstStyle/>
          <a:p>
            <a:pPr>
              <a:defRPr/>
            </a:pPr>
            <a:endParaRPr lang="en-US"/>
          </a:p>
        </p:txBody>
      </p:sp>
      <p:sp>
        <p:nvSpPr>
          <p:cNvPr id="1040" name="Rectangle 16"/>
          <p:cNvSpPr>
            <a:spLocks noChangeArrowheads="1"/>
          </p:cNvSpPr>
          <p:nvPr userDrawn="1"/>
        </p:nvSpPr>
        <p:spPr bwMode="auto">
          <a:xfrm>
            <a:off x="1588" y="5978525"/>
            <a:ext cx="2286000" cy="228600"/>
          </a:xfrm>
          <a:prstGeom prst="rect">
            <a:avLst/>
          </a:prstGeom>
          <a:solidFill>
            <a:srgbClr val="48586C"/>
          </a:solidFill>
          <a:ln w="9525">
            <a:noFill/>
            <a:miter lim="800000"/>
            <a:headEnd/>
            <a:tailEnd/>
          </a:ln>
          <a:effectLst/>
        </p:spPr>
        <p:txBody>
          <a:bodyPr wrap="none" anchor="ctr"/>
          <a:lstStyle/>
          <a:p>
            <a:pPr>
              <a:defRPr/>
            </a:pPr>
            <a:endParaRPr lang="en-US"/>
          </a:p>
        </p:txBody>
      </p:sp>
      <p:sp>
        <p:nvSpPr>
          <p:cNvPr id="1041" name="Rectangle 17"/>
          <p:cNvSpPr>
            <a:spLocks noChangeArrowheads="1"/>
          </p:cNvSpPr>
          <p:nvPr userDrawn="1"/>
        </p:nvSpPr>
        <p:spPr bwMode="auto">
          <a:xfrm>
            <a:off x="2336800" y="5978525"/>
            <a:ext cx="6810375" cy="228600"/>
          </a:xfrm>
          <a:prstGeom prst="rect">
            <a:avLst/>
          </a:prstGeom>
          <a:solidFill>
            <a:srgbClr val="C8C592"/>
          </a:solidFill>
          <a:ln w="9525">
            <a:noFill/>
            <a:miter lim="800000"/>
            <a:headEnd/>
            <a:tailEnd/>
          </a:ln>
          <a:effectLst/>
        </p:spPr>
        <p:txBody>
          <a:bodyPr wrap="none" anchor="ctr"/>
          <a:lstStyle/>
          <a:p>
            <a:pPr>
              <a:defRPr/>
            </a:pPr>
            <a:endParaRPr lang="en-US"/>
          </a:p>
        </p:txBody>
      </p:sp>
      <p:sp>
        <p:nvSpPr>
          <p:cNvPr id="1029" name="Rectangle 3"/>
          <p:cNvSpPr>
            <a:spLocks noGrp="1" noChangeArrowheads="1"/>
          </p:cNvSpPr>
          <p:nvPr>
            <p:ph type="body" idx="1"/>
          </p:nvPr>
        </p:nvSpPr>
        <p:spPr bwMode="auto">
          <a:xfrm>
            <a:off x="331788" y="1576388"/>
            <a:ext cx="8780462" cy="42957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b="0">
                <a:latin typeface="+mn-lt"/>
              </a:defRPr>
            </a:lvl1pPr>
          </a:lstStyle>
          <a:p>
            <a:pPr>
              <a:defRPr/>
            </a:pPr>
            <a:endParaRPr lang="en-US"/>
          </a:p>
        </p:txBody>
      </p:sp>
      <p:sp>
        <p:nvSpPr>
          <p:cNvPr id="2"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b="0">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7067550" y="6276975"/>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b="0">
                <a:latin typeface="+mn-lt"/>
              </a:defRPr>
            </a:lvl1pPr>
          </a:lstStyle>
          <a:p>
            <a:pPr>
              <a:defRPr/>
            </a:pPr>
            <a:fld id="{C7E3184C-00C0-455B-8364-EF3D89053C88}" type="slidenum">
              <a:rPr lang="en-US"/>
              <a:pPr>
                <a:defRPr/>
              </a:pPr>
              <a:t>‹#›</a:t>
            </a:fld>
            <a:endParaRPr lang="en-US"/>
          </a:p>
        </p:txBody>
      </p:sp>
      <p:sp>
        <p:nvSpPr>
          <p:cNvPr id="1033" name="Rectangle 2"/>
          <p:cNvSpPr>
            <a:spLocks noGrp="1" noChangeArrowheads="1"/>
          </p:cNvSpPr>
          <p:nvPr>
            <p:ph type="title"/>
          </p:nvPr>
        </p:nvSpPr>
        <p:spPr bwMode="auto">
          <a:xfrm>
            <a:off x="1588" y="228600"/>
            <a:ext cx="9110662" cy="1019175"/>
          </a:xfrm>
          <a:prstGeom prst="rect">
            <a:avLst/>
          </a:prstGeom>
          <a:solidFill>
            <a:srgbClr val="6A7854"/>
          </a:solidFill>
          <a:ln w="9525">
            <a:noFill/>
            <a:miter lim="800000"/>
            <a:headEnd/>
            <a:tailEnd/>
          </a:ln>
        </p:spPr>
        <p:txBody>
          <a:bodyPr vert="horz" wrap="square" lIns="365760" tIns="45720" rIns="91440" bIns="45720" numCol="1" anchor="ctr" anchorCtr="0" compatLnSpc="1">
            <a:prstTxWarp prst="textNoShape">
              <a:avLst/>
            </a:prstTxWarp>
          </a:bodyPr>
          <a:lstStyle/>
          <a:p>
            <a:pPr lvl="0"/>
            <a:r>
              <a:rPr lang="en-US"/>
              <a:t>Click to edit Master title style</a:t>
            </a:r>
          </a:p>
        </p:txBody>
      </p:sp>
      <p:sp>
        <p:nvSpPr>
          <p:cNvPr id="1036" name="Line 12"/>
          <p:cNvSpPr>
            <a:spLocks noChangeShapeType="1"/>
          </p:cNvSpPr>
          <p:nvPr userDrawn="1"/>
        </p:nvSpPr>
        <p:spPr bwMode="auto">
          <a:xfrm>
            <a:off x="0" y="42863"/>
            <a:ext cx="9145588" cy="0"/>
          </a:xfrm>
          <a:prstGeom prst="line">
            <a:avLst/>
          </a:prstGeom>
          <a:noFill/>
          <a:ln w="9525">
            <a:solidFill>
              <a:srgbClr val="C0C0C0"/>
            </a:solidFill>
            <a:prstDash val="dash"/>
            <a:round/>
            <a:headEnd/>
            <a:tailEnd/>
          </a:ln>
          <a:effectLst/>
        </p:spPr>
        <p:txBody>
          <a:bodyPr/>
          <a:lstStyle/>
          <a:p>
            <a:pPr>
              <a:defRPr/>
            </a:pPr>
            <a:endParaRPr lang="en-US"/>
          </a:p>
        </p:txBody>
      </p:sp>
      <p:pic>
        <p:nvPicPr>
          <p:cNvPr id="1035" name="Picture 18" descr="iibaLogo"/>
          <p:cNvPicPr>
            <a:picLocks noChangeAspect="1" noChangeArrowheads="1"/>
          </p:cNvPicPr>
          <p:nvPr userDrawn="1"/>
        </p:nvPicPr>
        <p:blipFill>
          <a:blip r:embed="rId13" cstate="print"/>
          <a:srcRect/>
          <a:stretch>
            <a:fillRect/>
          </a:stretch>
        </p:blipFill>
        <p:spPr bwMode="auto">
          <a:xfrm>
            <a:off x="390525" y="6367463"/>
            <a:ext cx="798513" cy="374650"/>
          </a:xfrm>
          <a:prstGeom prst="rect">
            <a:avLst/>
          </a:prstGeom>
          <a:noFill/>
          <a:ln w="9525">
            <a:noFill/>
            <a:miter lim="800000"/>
            <a:headEnd/>
            <a:tailEnd/>
          </a:ln>
        </p:spPr>
      </p:pic>
      <p:sp>
        <p:nvSpPr>
          <p:cNvPr id="1043" name="Rectangle 19"/>
          <p:cNvSpPr>
            <a:spLocks noChangeArrowheads="1"/>
          </p:cNvSpPr>
          <p:nvPr userDrawn="1"/>
        </p:nvSpPr>
        <p:spPr bwMode="auto">
          <a:xfrm>
            <a:off x="0" y="71438"/>
            <a:ext cx="9144000" cy="111125"/>
          </a:xfrm>
          <a:prstGeom prst="rect">
            <a:avLst/>
          </a:prstGeom>
          <a:solidFill>
            <a:srgbClr val="48586C"/>
          </a:solidFill>
          <a:ln w="9525">
            <a:noFill/>
            <a:miter lim="800000"/>
            <a:headEnd/>
            <a:tailEnd/>
          </a:ln>
          <a:effectLst/>
        </p:spPr>
        <p:txBody>
          <a:bodyPr wrap="none" anchor="ctr"/>
          <a:lstStyle/>
          <a:p>
            <a:pPr>
              <a:defRPr/>
            </a:pPr>
            <a:endParaRPr lang="en-US"/>
          </a:p>
        </p:txBody>
      </p:sp>
    </p:spTree>
  </p:cSld>
  <p:clrMap bg1="lt1" tx1="dk1" bg2="lt2" tx2="dk2" accent1="accent1" accent2="accent2" accent3="accent3" accent4="accent4" accent5="accent5" accent6="accent6" hlink="hlink" folHlink="folHlink"/>
  <p:sldLayoutIdLst>
    <p:sldLayoutId id="2147483887" r:id="rId1"/>
    <p:sldLayoutId id="2147483877" r:id="rId2"/>
    <p:sldLayoutId id="2147483878" r:id="rId3"/>
    <p:sldLayoutId id="2147483879" r:id="rId4"/>
    <p:sldLayoutId id="2147483880" r:id="rId5"/>
    <p:sldLayoutId id="2147483881" r:id="rId6"/>
    <p:sldLayoutId id="2147483882" r:id="rId7"/>
    <p:sldLayoutId id="2147483883" r:id="rId8"/>
    <p:sldLayoutId id="2147483884" r:id="rId9"/>
    <p:sldLayoutId id="2147483885" r:id="rId10"/>
    <p:sldLayoutId id="2147483886" r:id="rId11"/>
  </p:sldLayoutIdLst>
  <p:transition spd="med">
    <p:dissolve/>
  </p:transition>
  <p:hf hdr="0" ftr="0" dt="0"/>
  <p:txStyles>
    <p:titleStyle>
      <a:lvl1pPr algn="l" rtl="0" eaLnBrk="0" fontAlgn="base" hangingPunct="0">
        <a:spcBef>
          <a:spcPct val="0"/>
        </a:spcBef>
        <a:spcAft>
          <a:spcPct val="0"/>
        </a:spcAft>
        <a:defRPr sz="3200">
          <a:solidFill>
            <a:srgbClr val="C3C6A6"/>
          </a:solidFill>
          <a:latin typeface="+mj-lt"/>
          <a:ea typeface="+mj-ea"/>
          <a:cs typeface="+mj-cs"/>
        </a:defRPr>
      </a:lvl1pPr>
      <a:lvl2pPr algn="l" rtl="0" eaLnBrk="0" fontAlgn="base" hangingPunct="0">
        <a:spcBef>
          <a:spcPct val="0"/>
        </a:spcBef>
        <a:spcAft>
          <a:spcPct val="0"/>
        </a:spcAft>
        <a:defRPr sz="3200">
          <a:solidFill>
            <a:srgbClr val="C3C6A6"/>
          </a:solidFill>
          <a:latin typeface="Arial" charset="0"/>
        </a:defRPr>
      </a:lvl2pPr>
      <a:lvl3pPr algn="l" rtl="0" eaLnBrk="0" fontAlgn="base" hangingPunct="0">
        <a:spcBef>
          <a:spcPct val="0"/>
        </a:spcBef>
        <a:spcAft>
          <a:spcPct val="0"/>
        </a:spcAft>
        <a:defRPr sz="3200">
          <a:solidFill>
            <a:srgbClr val="C3C6A6"/>
          </a:solidFill>
          <a:latin typeface="Arial" charset="0"/>
        </a:defRPr>
      </a:lvl3pPr>
      <a:lvl4pPr algn="l" rtl="0" eaLnBrk="0" fontAlgn="base" hangingPunct="0">
        <a:spcBef>
          <a:spcPct val="0"/>
        </a:spcBef>
        <a:spcAft>
          <a:spcPct val="0"/>
        </a:spcAft>
        <a:defRPr sz="3200">
          <a:solidFill>
            <a:srgbClr val="C3C6A6"/>
          </a:solidFill>
          <a:latin typeface="Arial" charset="0"/>
        </a:defRPr>
      </a:lvl4pPr>
      <a:lvl5pPr algn="l" rtl="0" eaLnBrk="0" fontAlgn="base" hangingPunct="0">
        <a:spcBef>
          <a:spcPct val="0"/>
        </a:spcBef>
        <a:spcAft>
          <a:spcPct val="0"/>
        </a:spcAft>
        <a:defRPr sz="3200">
          <a:solidFill>
            <a:srgbClr val="C3C6A6"/>
          </a:solidFill>
          <a:latin typeface="Arial" charset="0"/>
        </a:defRPr>
      </a:lvl5pPr>
      <a:lvl6pPr marL="457200" algn="l" rtl="0" fontAlgn="base">
        <a:spcBef>
          <a:spcPct val="0"/>
        </a:spcBef>
        <a:spcAft>
          <a:spcPct val="0"/>
        </a:spcAft>
        <a:defRPr sz="3200">
          <a:solidFill>
            <a:srgbClr val="C3C6A6"/>
          </a:solidFill>
          <a:latin typeface="Arial" charset="0"/>
        </a:defRPr>
      </a:lvl6pPr>
      <a:lvl7pPr marL="914400" algn="l" rtl="0" fontAlgn="base">
        <a:spcBef>
          <a:spcPct val="0"/>
        </a:spcBef>
        <a:spcAft>
          <a:spcPct val="0"/>
        </a:spcAft>
        <a:defRPr sz="3200">
          <a:solidFill>
            <a:srgbClr val="C3C6A6"/>
          </a:solidFill>
          <a:latin typeface="Arial" charset="0"/>
        </a:defRPr>
      </a:lvl7pPr>
      <a:lvl8pPr marL="1371600" algn="l" rtl="0" fontAlgn="base">
        <a:spcBef>
          <a:spcPct val="0"/>
        </a:spcBef>
        <a:spcAft>
          <a:spcPct val="0"/>
        </a:spcAft>
        <a:defRPr sz="3200">
          <a:solidFill>
            <a:srgbClr val="C3C6A6"/>
          </a:solidFill>
          <a:latin typeface="Arial" charset="0"/>
        </a:defRPr>
      </a:lvl8pPr>
      <a:lvl9pPr marL="1828800" algn="l" rtl="0" fontAlgn="base">
        <a:spcBef>
          <a:spcPct val="0"/>
        </a:spcBef>
        <a:spcAft>
          <a:spcPct val="0"/>
        </a:spcAft>
        <a:defRPr sz="3200">
          <a:solidFill>
            <a:srgbClr val="C3C6A6"/>
          </a:solidFill>
          <a:latin typeface="Arial" charset="0"/>
        </a:defRPr>
      </a:lvl9pPr>
    </p:titleStyle>
    <p:bodyStyle>
      <a:lvl1pPr marL="342900" indent="-342900" algn="l" rtl="0" eaLnBrk="0" fontAlgn="base" hangingPunct="0">
        <a:spcBef>
          <a:spcPct val="20000"/>
        </a:spcBef>
        <a:spcAft>
          <a:spcPct val="0"/>
        </a:spcAft>
        <a:buClr>
          <a:srgbClr val="56765B"/>
        </a:buClr>
        <a:buFont typeface="Wingdings" pitchFamily="2" charset="2"/>
        <a:buChar char="§"/>
        <a:defRPr sz="2600">
          <a:solidFill>
            <a:schemeClr val="tx1"/>
          </a:solidFill>
          <a:latin typeface="+mn-lt"/>
          <a:ea typeface="+mn-ea"/>
          <a:cs typeface="+mn-cs"/>
        </a:defRPr>
      </a:lvl1pPr>
      <a:lvl2pPr marL="742950" indent="-285750" algn="l" rtl="0" eaLnBrk="0" fontAlgn="base" hangingPunct="0">
        <a:spcBef>
          <a:spcPct val="20000"/>
        </a:spcBef>
        <a:spcAft>
          <a:spcPct val="0"/>
        </a:spcAft>
        <a:buClr>
          <a:srgbClr val="867B70"/>
        </a:buClr>
        <a:buFont typeface="Wingdings" pitchFamily="2" charset="2"/>
        <a:buChar char="§"/>
        <a:defRPr sz="2400">
          <a:solidFill>
            <a:srgbClr val="4D4D4D"/>
          </a:solidFill>
          <a:latin typeface="+mn-lt"/>
        </a:defRPr>
      </a:lvl2pPr>
      <a:lvl3pPr marL="1143000" indent="-228600" algn="l" rtl="0" eaLnBrk="0" fontAlgn="base" hangingPunct="0">
        <a:spcBef>
          <a:spcPct val="20000"/>
        </a:spcBef>
        <a:spcAft>
          <a:spcPct val="0"/>
        </a:spcAft>
        <a:buClr>
          <a:srgbClr val="867B70"/>
        </a:buClr>
        <a:buFont typeface="Wingdings" pitchFamily="2" charset="2"/>
        <a:buChar char="§"/>
        <a:defRPr sz="2000">
          <a:solidFill>
            <a:srgbClr val="4D4D4D"/>
          </a:solidFill>
          <a:latin typeface="+mn-lt"/>
        </a:defRPr>
      </a:lvl3pPr>
      <a:lvl4pPr marL="1600200" indent="-228600" algn="l" rtl="0" eaLnBrk="0" fontAlgn="base" hangingPunct="0">
        <a:spcBef>
          <a:spcPct val="20000"/>
        </a:spcBef>
        <a:spcAft>
          <a:spcPct val="0"/>
        </a:spcAft>
        <a:buClr>
          <a:srgbClr val="867B70"/>
        </a:buClr>
        <a:buFont typeface="Wingdings" pitchFamily="2" charset="2"/>
        <a:buChar char="§"/>
        <a:defRPr sz="2000">
          <a:solidFill>
            <a:srgbClr val="4D4D4D"/>
          </a:solidFill>
          <a:latin typeface="+mn-lt"/>
        </a:defRPr>
      </a:lvl4pPr>
      <a:lvl5pPr marL="2057400" indent="-228600" algn="l" rtl="0" eaLnBrk="0" fontAlgn="base" hangingPunct="0">
        <a:spcBef>
          <a:spcPct val="20000"/>
        </a:spcBef>
        <a:spcAft>
          <a:spcPct val="0"/>
        </a:spcAft>
        <a:buClr>
          <a:srgbClr val="867B70"/>
        </a:buClr>
        <a:buFont typeface="Wingdings" pitchFamily="2" charset="2"/>
        <a:buChar char="§"/>
        <a:defRPr sz="2000">
          <a:solidFill>
            <a:srgbClr val="4D4D4D"/>
          </a:solidFill>
          <a:latin typeface="+mn-lt"/>
        </a:defRPr>
      </a:lvl5pPr>
      <a:lvl6pPr marL="2514600" indent="-228600" algn="l" rtl="0" fontAlgn="base">
        <a:spcBef>
          <a:spcPct val="20000"/>
        </a:spcBef>
        <a:spcAft>
          <a:spcPct val="0"/>
        </a:spcAft>
        <a:buClr>
          <a:srgbClr val="867B70"/>
        </a:buClr>
        <a:buFont typeface="Wingdings" pitchFamily="2" charset="2"/>
        <a:buChar char="§"/>
        <a:defRPr sz="2000">
          <a:solidFill>
            <a:srgbClr val="4D4D4D"/>
          </a:solidFill>
          <a:latin typeface="+mn-lt"/>
        </a:defRPr>
      </a:lvl6pPr>
      <a:lvl7pPr marL="2971800" indent="-228600" algn="l" rtl="0" fontAlgn="base">
        <a:spcBef>
          <a:spcPct val="20000"/>
        </a:spcBef>
        <a:spcAft>
          <a:spcPct val="0"/>
        </a:spcAft>
        <a:buClr>
          <a:srgbClr val="867B70"/>
        </a:buClr>
        <a:buFont typeface="Wingdings" pitchFamily="2" charset="2"/>
        <a:buChar char="§"/>
        <a:defRPr sz="2000">
          <a:solidFill>
            <a:srgbClr val="4D4D4D"/>
          </a:solidFill>
          <a:latin typeface="+mn-lt"/>
        </a:defRPr>
      </a:lvl7pPr>
      <a:lvl8pPr marL="3429000" indent="-228600" algn="l" rtl="0" fontAlgn="base">
        <a:spcBef>
          <a:spcPct val="20000"/>
        </a:spcBef>
        <a:spcAft>
          <a:spcPct val="0"/>
        </a:spcAft>
        <a:buClr>
          <a:srgbClr val="867B70"/>
        </a:buClr>
        <a:buFont typeface="Wingdings" pitchFamily="2" charset="2"/>
        <a:buChar char="§"/>
        <a:defRPr sz="2000">
          <a:solidFill>
            <a:srgbClr val="4D4D4D"/>
          </a:solidFill>
          <a:latin typeface="+mn-lt"/>
        </a:defRPr>
      </a:lvl8pPr>
      <a:lvl9pPr marL="3886200" indent="-228600" algn="l" rtl="0" fontAlgn="base">
        <a:spcBef>
          <a:spcPct val="20000"/>
        </a:spcBef>
        <a:spcAft>
          <a:spcPct val="0"/>
        </a:spcAft>
        <a:buClr>
          <a:srgbClr val="867B70"/>
        </a:buClr>
        <a:buFont typeface="Wingdings" pitchFamily="2" charset="2"/>
        <a:buChar char="§"/>
        <a:defRPr sz="2000">
          <a:solidFill>
            <a:srgbClr val="4D4D4D"/>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6"/>
          <p:cNvSpPr>
            <a:spLocks noGrp="1" noChangeArrowheads="1"/>
          </p:cNvSpPr>
          <p:nvPr>
            <p:ph type="sldNum" sz="quarter" idx="12"/>
          </p:nvPr>
        </p:nvSpPr>
        <p:spPr>
          <a:noFill/>
        </p:spPr>
        <p:txBody>
          <a:bodyPr/>
          <a:lstStyle/>
          <a:p>
            <a:fld id="{F35A3DE2-4313-4B5C-BB8F-CBA4197132FF}" type="slidenum">
              <a:rPr lang="en-US" smtClean="0"/>
              <a:pPr/>
              <a:t>1</a:t>
            </a:fld>
            <a:endParaRPr lang="en-US"/>
          </a:p>
        </p:txBody>
      </p:sp>
      <p:sp>
        <p:nvSpPr>
          <p:cNvPr id="3075" name="Rectangle 20"/>
          <p:cNvSpPr>
            <a:spLocks noGrp="1" noChangeArrowheads="1"/>
          </p:cNvSpPr>
          <p:nvPr>
            <p:ph type="ctrTitle"/>
          </p:nvPr>
        </p:nvSpPr>
        <p:spPr/>
        <p:txBody>
          <a:bodyPr/>
          <a:lstStyle/>
          <a:p>
            <a:pPr eaLnBrk="1" hangingPunct="1"/>
            <a:r>
              <a:rPr lang="en-US"/>
              <a:t>International Institute of Business Analysis</a:t>
            </a:r>
          </a:p>
        </p:txBody>
      </p:sp>
      <p:pic>
        <p:nvPicPr>
          <p:cNvPr id="3077" name="Picture 7" descr="BME_028L"/>
          <p:cNvPicPr>
            <a:picLocks noChangeAspect="1" noChangeArrowheads="1"/>
          </p:cNvPicPr>
          <p:nvPr/>
        </p:nvPicPr>
        <p:blipFill>
          <a:blip r:embed="rId3" cstate="print"/>
          <a:srcRect/>
          <a:stretch>
            <a:fillRect/>
          </a:stretch>
        </p:blipFill>
        <p:spPr bwMode="auto">
          <a:xfrm>
            <a:off x="313508" y="2289175"/>
            <a:ext cx="8503921" cy="3508375"/>
          </a:xfrm>
          <a:prstGeom prst="rect">
            <a:avLst/>
          </a:prstGeom>
          <a:noFill/>
          <a:ln w="9525">
            <a:noFill/>
            <a:miter lim="800000"/>
            <a:headEnd/>
            <a:tailEnd/>
          </a:ln>
        </p:spPr>
      </p:pic>
      <p:sp>
        <p:nvSpPr>
          <p:cNvPr id="3078" name="Line 9"/>
          <p:cNvSpPr>
            <a:spLocks noChangeShapeType="1"/>
          </p:cNvSpPr>
          <p:nvPr/>
        </p:nvSpPr>
        <p:spPr bwMode="auto">
          <a:xfrm>
            <a:off x="0" y="6119813"/>
            <a:ext cx="9144000" cy="0"/>
          </a:xfrm>
          <a:prstGeom prst="line">
            <a:avLst/>
          </a:prstGeom>
          <a:noFill/>
          <a:ln w="9525">
            <a:solidFill>
              <a:schemeClr val="bg2"/>
            </a:solidFill>
            <a:prstDash val="dash"/>
            <a:round/>
            <a:headEnd/>
            <a:tailEnd/>
          </a:ln>
        </p:spPr>
        <p:txBody>
          <a:bodyPr/>
          <a:lstStyle/>
          <a:p>
            <a:endParaRPr lang="en-US"/>
          </a:p>
        </p:txBody>
      </p:sp>
      <p:sp>
        <p:nvSpPr>
          <p:cNvPr id="3079" name="Line 10"/>
          <p:cNvSpPr>
            <a:spLocks noChangeShapeType="1"/>
          </p:cNvSpPr>
          <p:nvPr/>
        </p:nvSpPr>
        <p:spPr bwMode="auto">
          <a:xfrm>
            <a:off x="0" y="1054100"/>
            <a:ext cx="9144000" cy="0"/>
          </a:xfrm>
          <a:prstGeom prst="line">
            <a:avLst/>
          </a:prstGeom>
          <a:noFill/>
          <a:ln w="9525">
            <a:solidFill>
              <a:srgbClr val="9EBF9B"/>
            </a:solidFill>
            <a:prstDash val="dash"/>
            <a:round/>
            <a:headEnd/>
            <a:tailEnd/>
          </a:ln>
        </p:spPr>
        <p:txBody>
          <a:bodyPr/>
          <a:lstStyle/>
          <a:p>
            <a:endParaRPr lang="en-US"/>
          </a:p>
        </p:txBody>
      </p:sp>
      <p:sp>
        <p:nvSpPr>
          <p:cNvPr id="3080" name="Rectangle 19"/>
          <p:cNvSpPr>
            <a:spLocks noChangeArrowheads="1"/>
          </p:cNvSpPr>
          <p:nvPr/>
        </p:nvSpPr>
        <p:spPr bwMode="auto">
          <a:xfrm>
            <a:off x="0" y="5867400"/>
            <a:ext cx="9144000" cy="163513"/>
          </a:xfrm>
          <a:prstGeom prst="rect">
            <a:avLst/>
          </a:prstGeom>
          <a:solidFill>
            <a:schemeClr val="tx1"/>
          </a:solidFill>
          <a:ln w="9525">
            <a:noFill/>
            <a:miter lim="800000"/>
            <a:headEnd/>
            <a:tailEnd/>
          </a:ln>
        </p:spPr>
        <p:txBody>
          <a:bodyPr wrap="none" anchor="ctr"/>
          <a:lstStyle/>
          <a:p>
            <a:endParaRPr lang="en-US"/>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20C4AB6A-5B87-4F97-A5E0-1E2A3BB5E9C8}" type="slidenum">
              <a:rPr lang="en-US"/>
              <a:pPr>
                <a:defRPr/>
              </a:pPr>
              <a:t>10</a:t>
            </a:fld>
            <a:endParaRPr lang="en-US"/>
          </a:p>
        </p:txBody>
      </p:sp>
      <p:sp>
        <p:nvSpPr>
          <p:cNvPr id="4099" name="Rectangle 9"/>
          <p:cNvSpPr>
            <a:spLocks noGrp="1" noChangeArrowheads="1"/>
          </p:cNvSpPr>
          <p:nvPr>
            <p:ph type="title"/>
          </p:nvPr>
        </p:nvSpPr>
        <p:spPr/>
        <p:txBody>
          <a:bodyPr/>
          <a:lstStyle/>
          <a:p>
            <a:pPr eaLnBrk="1" hangingPunct="1"/>
            <a:r>
              <a:rPr lang="en-US" dirty="0"/>
              <a:t>Agile Reality</a:t>
            </a:r>
          </a:p>
        </p:txBody>
      </p:sp>
      <p:sp>
        <p:nvSpPr>
          <p:cNvPr id="4100" name="Rectangle 10"/>
          <p:cNvSpPr>
            <a:spLocks noGrp="1" noChangeArrowheads="1"/>
          </p:cNvSpPr>
          <p:nvPr>
            <p:ph type="body" idx="1"/>
          </p:nvPr>
        </p:nvSpPr>
        <p:spPr/>
        <p:txBody>
          <a:bodyPr/>
          <a:lstStyle/>
          <a:p>
            <a:pPr eaLnBrk="1" hangingPunct="1">
              <a:buNone/>
            </a:pPr>
            <a:endParaRPr lang="en-US" dirty="0"/>
          </a:p>
          <a:p>
            <a:pPr eaLnBrk="1" hangingPunct="1"/>
            <a:endParaRPr lang="en-US" dirty="0"/>
          </a:p>
        </p:txBody>
      </p:sp>
      <p:pic>
        <p:nvPicPr>
          <p:cNvPr id="2" name="Picture 1">
            <a:extLst>
              <a:ext uri="{FF2B5EF4-FFF2-40B4-BE49-F238E27FC236}">
                <a16:creationId xmlns:a16="http://schemas.microsoft.com/office/drawing/2014/main" id="{36D6B07C-6400-42CA-901B-2B1E5B14CB81}"/>
              </a:ext>
            </a:extLst>
          </p:cNvPr>
          <p:cNvPicPr>
            <a:picLocks noChangeAspect="1"/>
          </p:cNvPicPr>
          <p:nvPr/>
        </p:nvPicPr>
        <p:blipFill>
          <a:blip r:embed="rId3"/>
          <a:stretch>
            <a:fillRect/>
          </a:stretch>
        </p:blipFill>
        <p:spPr>
          <a:xfrm>
            <a:off x="-31750" y="1652587"/>
            <a:ext cx="9144000" cy="3208010"/>
          </a:xfrm>
          <a:prstGeom prst="rect">
            <a:avLst/>
          </a:prstGeom>
        </p:spPr>
      </p:pic>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20C4AB6A-5B87-4F97-A5E0-1E2A3BB5E9C8}" type="slidenum">
              <a:rPr lang="en-US"/>
              <a:pPr>
                <a:defRPr/>
              </a:pPr>
              <a:t>11</a:t>
            </a:fld>
            <a:endParaRPr lang="en-US"/>
          </a:p>
        </p:txBody>
      </p:sp>
      <p:sp>
        <p:nvSpPr>
          <p:cNvPr id="4099" name="Rectangle 9"/>
          <p:cNvSpPr>
            <a:spLocks noGrp="1" noChangeArrowheads="1"/>
          </p:cNvSpPr>
          <p:nvPr>
            <p:ph type="title"/>
          </p:nvPr>
        </p:nvSpPr>
        <p:spPr/>
        <p:txBody>
          <a:bodyPr/>
          <a:lstStyle/>
          <a:p>
            <a:pPr eaLnBrk="1" hangingPunct="1"/>
            <a:r>
              <a:rPr lang="en-US" dirty="0"/>
              <a:t>Agile Reality</a:t>
            </a:r>
          </a:p>
        </p:txBody>
      </p:sp>
      <p:sp>
        <p:nvSpPr>
          <p:cNvPr id="4100" name="Rectangle 10"/>
          <p:cNvSpPr>
            <a:spLocks noGrp="1" noChangeArrowheads="1"/>
          </p:cNvSpPr>
          <p:nvPr>
            <p:ph type="body" idx="1"/>
          </p:nvPr>
        </p:nvSpPr>
        <p:spPr/>
        <p:txBody>
          <a:bodyPr/>
          <a:lstStyle/>
          <a:p>
            <a:pPr eaLnBrk="1" hangingPunct="1">
              <a:buNone/>
            </a:pPr>
            <a:endParaRPr lang="en-US" dirty="0"/>
          </a:p>
          <a:p>
            <a:pPr eaLnBrk="1" hangingPunct="1"/>
            <a:endParaRPr lang="en-US" dirty="0"/>
          </a:p>
        </p:txBody>
      </p:sp>
      <p:pic>
        <p:nvPicPr>
          <p:cNvPr id="2" name="Picture 1">
            <a:extLst>
              <a:ext uri="{FF2B5EF4-FFF2-40B4-BE49-F238E27FC236}">
                <a16:creationId xmlns:a16="http://schemas.microsoft.com/office/drawing/2014/main" id="{A374C990-1445-49F4-BB01-0AD411BDA02C}"/>
              </a:ext>
            </a:extLst>
          </p:cNvPr>
          <p:cNvPicPr>
            <a:picLocks noChangeAspect="1"/>
          </p:cNvPicPr>
          <p:nvPr/>
        </p:nvPicPr>
        <p:blipFill>
          <a:blip r:embed="rId3"/>
          <a:stretch>
            <a:fillRect/>
          </a:stretch>
        </p:blipFill>
        <p:spPr>
          <a:xfrm>
            <a:off x="-1270" y="1576388"/>
            <a:ext cx="9080500" cy="4295774"/>
          </a:xfrm>
          <a:prstGeom prst="rect">
            <a:avLst/>
          </a:prstGeom>
        </p:spPr>
      </p:pic>
    </p:spTree>
    <p:extLst>
      <p:ext uri="{BB962C8B-B14F-4D97-AF65-F5344CB8AC3E}">
        <p14:creationId xmlns:p14="http://schemas.microsoft.com/office/powerpoint/2010/main" val="4243097480"/>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20C4AB6A-5B87-4F97-A5E0-1E2A3BB5E9C8}" type="slidenum">
              <a:rPr lang="en-US"/>
              <a:pPr>
                <a:defRPr/>
              </a:pPr>
              <a:t>12</a:t>
            </a:fld>
            <a:endParaRPr lang="en-US"/>
          </a:p>
        </p:txBody>
      </p:sp>
      <p:sp>
        <p:nvSpPr>
          <p:cNvPr id="4099" name="Rectangle 9"/>
          <p:cNvSpPr>
            <a:spLocks noGrp="1" noChangeArrowheads="1"/>
          </p:cNvSpPr>
          <p:nvPr>
            <p:ph type="title"/>
          </p:nvPr>
        </p:nvSpPr>
        <p:spPr/>
        <p:txBody>
          <a:bodyPr/>
          <a:lstStyle/>
          <a:p>
            <a:pPr eaLnBrk="1" hangingPunct="1"/>
            <a:r>
              <a:rPr lang="en-US" dirty="0"/>
              <a:t>Agile Reality</a:t>
            </a:r>
          </a:p>
        </p:txBody>
      </p:sp>
      <p:sp>
        <p:nvSpPr>
          <p:cNvPr id="4100" name="Rectangle 10"/>
          <p:cNvSpPr>
            <a:spLocks noGrp="1" noChangeArrowheads="1"/>
          </p:cNvSpPr>
          <p:nvPr>
            <p:ph type="body" idx="1"/>
          </p:nvPr>
        </p:nvSpPr>
        <p:spPr/>
        <p:txBody>
          <a:bodyPr/>
          <a:lstStyle/>
          <a:p>
            <a:pPr eaLnBrk="1" hangingPunct="1">
              <a:buNone/>
            </a:pPr>
            <a:endParaRPr lang="en-US" dirty="0"/>
          </a:p>
          <a:p>
            <a:pPr eaLnBrk="1" hangingPunct="1"/>
            <a:endParaRPr lang="en-US" dirty="0"/>
          </a:p>
        </p:txBody>
      </p:sp>
      <p:pic>
        <p:nvPicPr>
          <p:cNvPr id="3" name="Picture 2">
            <a:extLst>
              <a:ext uri="{FF2B5EF4-FFF2-40B4-BE49-F238E27FC236}">
                <a16:creationId xmlns:a16="http://schemas.microsoft.com/office/drawing/2014/main" id="{0C816FBD-39A6-4412-A02C-3836D9B76A45}"/>
              </a:ext>
            </a:extLst>
          </p:cNvPr>
          <p:cNvPicPr>
            <a:picLocks noChangeAspect="1"/>
          </p:cNvPicPr>
          <p:nvPr/>
        </p:nvPicPr>
        <p:blipFill>
          <a:blip r:embed="rId3"/>
          <a:stretch>
            <a:fillRect/>
          </a:stretch>
        </p:blipFill>
        <p:spPr>
          <a:xfrm>
            <a:off x="846931" y="1247775"/>
            <a:ext cx="7419975" cy="4362449"/>
          </a:xfrm>
          <a:prstGeom prst="rect">
            <a:avLst/>
          </a:prstGeom>
        </p:spPr>
      </p:pic>
    </p:spTree>
    <p:extLst>
      <p:ext uri="{BB962C8B-B14F-4D97-AF65-F5344CB8AC3E}">
        <p14:creationId xmlns:p14="http://schemas.microsoft.com/office/powerpoint/2010/main" val="3177031602"/>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20C4AB6A-5B87-4F97-A5E0-1E2A3BB5E9C8}" type="slidenum">
              <a:rPr lang="en-US"/>
              <a:pPr>
                <a:defRPr/>
              </a:pPr>
              <a:t>13</a:t>
            </a:fld>
            <a:endParaRPr lang="en-US"/>
          </a:p>
        </p:txBody>
      </p:sp>
      <p:sp>
        <p:nvSpPr>
          <p:cNvPr id="4099" name="Rectangle 9"/>
          <p:cNvSpPr>
            <a:spLocks noGrp="1" noChangeArrowheads="1"/>
          </p:cNvSpPr>
          <p:nvPr>
            <p:ph type="title"/>
          </p:nvPr>
        </p:nvSpPr>
        <p:spPr/>
        <p:txBody>
          <a:bodyPr/>
          <a:lstStyle/>
          <a:p>
            <a:pPr eaLnBrk="1" hangingPunct="1"/>
            <a:r>
              <a:rPr lang="en-US" dirty="0"/>
              <a:t>Agile Reality</a:t>
            </a:r>
          </a:p>
        </p:txBody>
      </p:sp>
      <p:sp>
        <p:nvSpPr>
          <p:cNvPr id="4100" name="Rectangle 10"/>
          <p:cNvSpPr>
            <a:spLocks noGrp="1" noChangeArrowheads="1"/>
          </p:cNvSpPr>
          <p:nvPr>
            <p:ph type="body" idx="1"/>
          </p:nvPr>
        </p:nvSpPr>
        <p:spPr/>
        <p:txBody>
          <a:bodyPr/>
          <a:lstStyle/>
          <a:p>
            <a:pPr eaLnBrk="1" hangingPunct="1">
              <a:buNone/>
            </a:pPr>
            <a:endParaRPr lang="en-US" dirty="0"/>
          </a:p>
          <a:p>
            <a:pPr eaLnBrk="1" hangingPunct="1"/>
            <a:endParaRPr lang="en-US" dirty="0"/>
          </a:p>
        </p:txBody>
      </p:sp>
      <p:pic>
        <p:nvPicPr>
          <p:cNvPr id="3" name="Picture 2">
            <a:extLst>
              <a:ext uri="{FF2B5EF4-FFF2-40B4-BE49-F238E27FC236}">
                <a16:creationId xmlns:a16="http://schemas.microsoft.com/office/drawing/2014/main" id="{93AC8C7E-4176-4CC2-8755-44C7D385400A}"/>
              </a:ext>
            </a:extLst>
          </p:cNvPr>
          <p:cNvPicPr>
            <a:picLocks noChangeAspect="1"/>
          </p:cNvPicPr>
          <p:nvPr/>
        </p:nvPicPr>
        <p:blipFill>
          <a:blip r:embed="rId3"/>
          <a:stretch>
            <a:fillRect/>
          </a:stretch>
        </p:blipFill>
        <p:spPr>
          <a:xfrm>
            <a:off x="695325" y="1395412"/>
            <a:ext cx="7753350" cy="4067175"/>
          </a:xfrm>
          <a:prstGeom prst="rect">
            <a:avLst/>
          </a:prstGeom>
        </p:spPr>
      </p:pic>
    </p:spTree>
    <p:extLst>
      <p:ext uri="{BB962C8B-B14F-4D97-AF65-F5344CB8AC3E}">
        <p14:creationId xmlns:p14="http://schemas.microsoft.com/office/powerpoint/2010/main" val="1144311885"/>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20C4AB6A-5B87-4F97-A5E0-1E2A3BB5E9C8}" type="slidenum">
              <a:rPr lang="en-US"/>
              <a:pPr>
                <a:defRPr/>
              </a:pPr>
              <a:t>14</a:t>
            </a:fld>
            <a:endParaRPr lang="en-US"/>
          </a:p>
        </p:txBody>
      </p:sp>
      <p:sp>
        <p:nvSpPr>
          <p:cNvPr id="4099" name="Rectangle 9"/>
          <p:cNvSpPr>
            <a:spLocks noGrp="1" noChangeArrowheads="1"/>
          </p:cNvSpPr>
          <p:nvPr>
            <p:ph type="title"/>
          </p:nvPr>
        </p:nvSpPr>
        <p:spPr/>
        <p:txBody>
          <a:bodyPr/>
          <a:lstStyle/>
          <a:p>
            <a:pPr eaLnBrk="1" hangingPunct="1"/>
            <a:r>
              <a:rPr lang="en-US" dirty="0"/>
              <a:t>Agile Reality</a:t>
            </a:r>
          </a:p>
        </p:txBody>
      </p:sp>
      <p:sp>
        <p:nvSpPr>
          <p:cNvPr id="4100" name="Rectangle 10"/>
          <p:cNvSpPr>
            <a:spLocks noGrp="1" noChangeArrowheads="1"/>
          </p:cNvSpPr>
          <p:nvPr>
            <p:ph type="body" idx="1"/>
          </p:nvPr>
        </p:nvSpPr>
        <p:spPr/>
        <p:txBody>
          <a:bodyPr/>
          <a:lstStyle/>
          <a:p>
            <a:pPr eaLnBrk="1" hangingPunct="1">
              <a:buNone/>
            </a:pPr>
            <a:endParaRPr lang="en-US" dirty="0"/>
          </a:p>
          <a:p>
            <a:pPr eaLnBrk="1" hangingPunct="1"/>
            <a:endParaRPr lang="en-US" dirty="0"/>
          </a:p>
        </p:txBody>
      </p:sp>
      <p:pic>
        <p:nvPicPr>
          <p:cNvPr id="2" name="Picture 1">
            <a:extLst>
              <a:ext uri="{FF2B5EF4-FFF2-40B4-BE49-F238E27FC236}">
                <a16:creationId xmlns:a16="http://schemas.microsoft.com/office/drawing/2014/main" id="{13EE9A3A-0024-4412-AEC4-C317BE6FE116}"/>
              </a:ext>
            </a:extLst>
          </p:cNvPr>
          <p:cNvPicPr>
            <a:picLocks noChangeAspect="1"/>
          </p:cNvPicPr>
          <p:nvPr/>
        </p:nvPicPr>
        <p:blipFill>
          <a:blip r:embed="rId3"/>
          <a:stretch>
            <a:fillRect/>
          </a:stretch>
        </p:blipFill>
        <p:spPr>
          <a:xfrm>
            <a:off x="837406" y="1343025"/>
            <a:ext cx="7439025" cy="4171950"/>
          </a:xfrm>
          <a:prstGeom prst="rect">
            <a:avLst/>
          </a:prstGeom>
        </p:spPr>
      </p:pic>
    </p:spTree>
    <p:extLst>
      <p:ext uri="{BB962C8B-B14F-4D97-AF65-F5344CB8AC3E}">
        <p14:creationId xmlns:p14="http://schemas.microsoft.com/office/powerpoint/2010/main" val="456617565"/>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20C4AB6A-5B87-4F97-A5E0-1E2A3BB5E9C8}" type="slidenum">
              <a:rPr lang="en-US"/>
              <a:pPr>
                <a:defRPr/>
              </a:pPr>
              <a:t>15</a:t>
            </a:fld>
            <a:endParaRPr lang="en-US"/>
          </a:p>
        </p:txBody>
      </p:sp>
      <p:sp>
        <p:nvSpPr>
          <p:cNvPr id="4099" name="Rectangle 9"/>
          <p:cNvSpPr>
            <a:spLocks noGrp="1" noChangeArrowheads="1"/>
          </p:cNvSpPr>
          <p:nvPr>
            <p:ph type="title"/>
          </p:nvPr>
        </p:nvSpPr>
        <p:spPr/>
        <p:txBody>
          <a:bodyPr/>
          <a:lstStyle/>
          <a:p>
            <a:pPr eaLnBrk="1" hangingPunct="1"/>
            <a:r>
              <a:rPr lang="en-US" dirty="0"/>
              <a:t>Agile Reality</a:t>
            </a:r>
          </a:p>
        </p:txBody>
      </p:sp>
      <p:pic>
        <p:nvPicPr>
          <p:cNvPr id="7" name="Picture 6">
            <a:extLst>
              <a:ext uri="{FF2B5EF4-FFF2-40B4-BE49-F238E27FC236}">
                <a16:creationId xmlns:a16="http://schemas.microsoft.com/office/drawing/2014/main" id="{3C1A94C8-307D-4A73-A764-FC8C3C2C5A29}"/>
              </a:ext>
            </a:extLst>
          </p:cNvPr>
          <p:cNvPicPr>
            <a:picLocks noChangeAspect="1"/>
          </p:cNvPicPr>
          <p:nvPr/>
        </p:nvPicPr>
        <p:blipFill>
          <a:blip r:embed="rId3"/>
          <a:stretch>
            <a:fillRect/>
          </a:stretch>
        </p:blipFill>
        <p:spPr>
          <a:xfrm>
            <a:off x="841057" y="1436913"/>
            <a:ext cx="7096125" cy="4212227"/>
          </a:xfrm>
          <a:prstGeom prst="rect">
            <a:avLst/>
          </a:prstGeom>
        </p:spPr>
      </p:pic>
    </p:spTree>
    <p:extLst>
      <p:ext uri="{BB962C8B-B14F-4D97-AF65-F5344CB8AC3E}">
        <p14:creationId xmlns:p14="http://schemas.microsoft.com/office/powerpoint/2010/main" val="3653298170"/>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20C4AB6A-5B87-4F97-A5E0-1E2A3BB5E9C8}" type="slidenum">
              <a:rPr lang="en-US"/>
              <a:pPr>
                <a:defRPr/>
              </a:pPr>
              <a:t>16</a:t>
            </a:fld>
            <a:endParaRPr lang="en-US"/>
          </a:p>
        </p:txBody>
      </p:sp>
      <p:sp>
        <p:nvSpPr>
          <p:cNvPr id="4099" name="Rectangle 9"/>
          <p:cNvSpPr>
            <a:spLocks noGrp="1" noChangeArrowheads="1"/>
          </p:cNvSpPr>
          <p:nvPr>
            <p:ph type="title"/>
          </p:nvPr>
        </p:nvSpPr>
        <p:spPr/>
        <p:txBody>
          <a:bodyPr/>
          <a:lstStyle/>
          <a:p>
            <a:pPr eaLnBrk="1" hangingPunct="1"/>
            <a:r>
              <a:rPr lang="en-US" dirty="0"/>
              <a:t>Agile Reality</a:t>
            </a:r>
          </a:p>
        </p:txBody>
      </p:sp>
      <p:pic>
        <p:nvPicPr>
          <p:cNvPr id="2" name="Picture 1">
            <a:extLst>
              <a:ext uri="{FF2B5EF4-FFF2-40B4-BE49-F238E27FC236}">
                <a16:creationId xmlns:a16="http://schemas.microsoft.com/office/drawing/2014/main" id="{A4BB1B28-C82C-47BB-9878-64DA218A5228}"/>
              </a:ext>
            </a:extLst>
          </p:cNvPr>
          <p:cNvPicPr>
            <a:picLocks noChangeAspect="1"/>
          </p:cNvPicPr>
          <p:nvPr/>
        </p:nvPicPr>
        <p:blipFill>
          <a:blip r:embed="rId3"/>
          <a:stretch>
            <a:fillRect/>
          </a:stretch>
        </p:blipFill>
        <p:spPr>
          <a:xfrm>
            <a:off x="1057275" y="1554480"/>
            <a:ext cx="7029450" cy="4003085"/>
          </a:xfrm>
          <a:prstGeom prst="rect">
            <a:avLst/>
          </a:prstGeom>
        </p:spPr>
      </p:pic>
    </p:spTree>
    <p:extLst>
      <p:ext uri="{BB962C8B-B14F-4D97-AF65-F5344CB8AC3E}">
        <p14:creationId xmlns:p14="http://schemas.microsoft.com/office/powerpoint/2010/main" val="4051739212"/>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20C4AB6A-5B87-4F97-A5E0-1E2A3BB5E9C8}" type="slidenum">
              <a:rPr lang="en-US"/>
              <a:pPr>
                <a:defRPr/>
              </a:pPr>
              <a:t>17</a:t>
            </a:fld>
            <a:endParaRPr lang="en-US"/>
          </a:p>
        </p:txBody>
      </p:sp>
      <p:sp>
        <p:nvSpPr>
          <p:cNvPr id="4099" name="Rectangle 9"/>
          <p:cNvSpPr>
            <a:spLocks noGrp="1" noChangeArrowheads="1"/>
          </p:cNvSpPr>
          <p:nvPr>
            <p:ph type="title"/>
          </p:nvPr>
        </p:nvSpPr>
        <p:spPr/>
        <p:txBody>
          <a:bodyPr/>
          <a:lstStyle/>
          <a:p>
            <a:pPr eaLnBrk="1" hangingPunct="1"/>
            <a:r>
              <a:rPr lang="en-US" dirty="0"/>
              <a:t>Agile Reality</a:t>
            </a:r>
          </a:p>
        </p:txBody>
      </p:sp>
      <p:sp>
        <p:nvSpPr>
          <p:cNvPr id="4100" name="Rectangle 10"/>
          <p:cNvSpPr>
            <a:spLocks noGrp="1" noChangeArrowheads="1"/>
          </p:cNvSpPr>
          <p:nvPr>
            <p:ph type="body" idx="1"/>
          </p:nvPr>
        </p:nvSpPr>
        <p:spPr/>
        <p:txBody>
          <a:bodyPr/>
          <a:lstStyle/>
          <a:p>
            <a:pPr eaLnBrk="1" hangingPunct="1">
              <a:buNone/>
            </a:pPr>
            <a:endParaRPr lang="en-US" dirty="0"/>
          </a:p>
          <a:p>
            <a:pPr eaLnBrk="1" hangingPunct="1"/>
            <a:endParaRPr lang="en-US" dirty="0"/>
          </a:p>
        </p:txBody>
      </p:sp>
      <p:pic>
        <p:nvPicPr>
          <p:cNvPr id="3" name="Picture 2">
            <a:extLst>
              <a:ext uri="{FF2B5EF4-FFF2-40B4-BE49-F238E27FC236}">
                <a16:creationId xmlns:a16="http://schemas.microsoft.com/office/drawing/2014/main" id="{8DD556AB-BB8A-411D-ACD6-616CDE7F9C00}"/>
              </a:ext>
            </a:extLst>
          </p:cNvPr>
          <p:cNvPicPr>
            <a:picLocks noChangeAspect="1"/>
          </p:cNvPicPr>
          <p:nvPr/>
        </p:nvPicPr>
        <p:blipFill>
          <a:blip r:embed="rId3"/>
          <a:stretch>
            <a:fillRect/>
          </a:stretch>
        </p:blipFill>
        <p:spPr>
          <a:xfrm>
            <a:off x="885031" y="1424667"/>
            <a:ext cx="7343775" cy="4295775"/>
          </a:xfrm>
          <a:prstGeom prst="rect">
            <a:avLst/>
          </a:prstGeom>
        </p:spPr>
      </p:pic>
    </p:spTree>
    <p:extLst>
      <p:ext uri="{BB962C8B-B14F-4D97-AF65-F5344CB8AC3E}">
        <p14:creationId xmlns:p14="http://schemas.microsoft.com/office/powerpoint/2010/main" val="1935438487"/>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20C4AB6A-5B87-4F97-A5E0-1E2A3BB5E9C8}" type="slidenum">
              <a:rPr lang="en-US"/>
              <a:pPr>
                <a:defRPr/>
              </a:pPr>
              <a:t>18</a:t>
            </a:fld>
            <a:endParaRPr lang="en-US"/>
          </a:p>
        </p:txBody>
      </p:sp>
      <p:sp>
        <p:nvSpPr>
          <p:cNvPr id="4099" name="Rectangle 9"/>
          <p:cNvSpPr>
            <a:spLocks noGrp="1" noChangeArrowheads="1"/>
          </p:cNvSpPr>
          <p:nvPr>
            <p:ph type="title"/>
          </p:nvPr>
        </p:nvSpPr>
        <p:spPr/>
        <p:txBody>
          <a:bodyPr/>
          <a:lstStyle/>
          <a:p>
            <a:pPr eaLnBrk="1" hangingPunct="1"/>
            <a:r>
              <a:rPr lang="en-US" dirty="0"/>
              <a:t>Agile Reality</a:t>
            </a:r>
          </a:p>
        </p:txBody>
      </p:sp>
      <p:pic>
        <p:nvPicPr>
          <p:cNvPr id="2" name="Picture 1">
            <a:extLst>
              <a:ext uri="{FF2B5EF4-FFF2-40B4-BE49-F238E27FC236}">
                <a16:creationId xmlns:a16="http://schemas.microsoft.com/office/drawing/2014/main" id="{51042894-FEA6-4F7B-B1DC-792E6206D99E}"/>
              </a:ext>
            </a:extLst>
          </p:cNvPr>
          <p:cNvPicPr>
            <a:picLocks noChangeAspect="1"/>
          </p:cNvPicPr>
          <p:nvPr/>
        </p:nvPicPr>
        <p:blipFill>
          <a:blip r:embed="rId3"/>
          <a:stretch>
            <a:fillRect/>
          </a:stretch>
        </p:blipFill>
        <p:spPr>
          <a:xfrm>
            <a:off x="870744" y="1358536"/>
            <a:ext cx="7372350" cy="4471035"/>
          </a:xfrm>
          <a:prstGeom prst="rect">
            <a:avLst/>
          </a:prstGeom>
        </p:spPr>
      </p:pic>
    </p:spTree>
    <p:extLst>
      <p:ext uri="{BB962C8B-B14F-4D97-AF65-F5344CB8AC3E}">
        <p14:creationId xmlns:p14="http://schemas.microsoft.com/office/powerpoint/2010/main" val="3073299333"/>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20C4AB6A-5B87-4F97-A5E0-1E2A3BB5E9C8}" type="slidenum">
              <a:rPr lang="en-US"/>
              <a:pPr>
                <a:defRPr/>
              </a:pPr>
              <a:t>19</a:t>
            </a:fld>
            <a:endParaRPr lang="en-US"/>
          </a:p>
        </p:txBody>
      </p:sp>
      <p:sp>
        <p:nvSpPr>
          <p:cNvPr id="4099" name="Rectangle 9"/>
          <p:cNvSpPr>
            <a:spLocks noGrp="1" noChangeArrowheads="1"/>
          </p:cNvSpPr>
          <p:nvPr>
            <p:ph type="title"/>
          </p:nvPr>
        </p:nvSpPr>
        <p:spPr/>
        <p:txBody>
          <a:bodyPr/>
          <a:lstStyle/>
          <a:p>
            <a:pPr eaLnBrk="1" hangingPunct="1"/>
            <a:r>
              <a:rPr lang="en-US" dirty="0"/>
              <a:t>Agile Reality</a:t>
            </a:r>
          </a:p>
        </p:txBody>
      </p:sp>
      <p:pic>
        <p:nvPicPr>
          <p:cNvPr id="3" name="Picture 2">
            <a:extLst>
              <a:ext uri="{FF2B5EF4-FFF2-40B4-BE49-F238E27FC236}">
                <a16:creationId xmlns:a16="http://schemas.microsoft.com/office/drawing/2014/main" id="{2AF40846-BC34-4970-82E9-B57BAE915BD0}"/>
              </a:ext>
            </a:extLst>
          </p:cNvPr>
          <p:cNvPicPr>
            <a:picLocks noChangeAspect="1"/>
          </p:cNvPicPr>
          <p:nvPr/>
        </p:nvPicPr>
        <p:blipFill>
          <a:blip r:embed="rId3"/>
          <a:stretch>
            <a:fillRect/>
          </a:stretch>
        </p:blipFill>
        <p:spPr>
          <a:xfrm>
            <a:off x="747712" y="1515292"/>
            <a:ext cx="7648575" cy="4145552"/>
          </a:xfrm>
          <a:prstGeom prst="rect">
            <a:avLst/>
          </a:prstGeom>
        </p:spPr>
      </p:pic>
    </p:spTree>
    <p:extLst>
      <p:ext uri="{BB962C8B-B14F-4D97-AF65-F5344CB8AC3E}">
        <p14:creationId xmlns:p14="http://schemas.microsoft.com/office/powerpoint/2010/main" val="1772228177"/>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Image result for experience">
            <a:extLst>
              <a:ext uri="{FF2B5EF4-FFF2-40B4-BE49-F238E27FC236}">
                <a16:creationId xmlns:a16="http://schemas.microsoft.com/office/drawing/2014/main" id="{0345A43F-87EA-46C0-86EA-0853EB641A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53989" y="1500119"/>
            <a:ext cx="4547575" cy="429577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D558BB68-4641-4CF6-90BF-992B855778E1}"/>
              </a:ext>
            </a:extLst>
          </p:cNvPr>
          <p:cNvSpPr>
            <a:spLocks noGrp="1"/>
          </p:cNvSpPr>
          <p:nvPr>
            <p:ph type="title"/>
          </p:nvPr>
        </p:nvSpPr>
        <p:spPr/>
        <p:txBody>
          <a:bodyPr/>
          <a:lstStyle/>
          <a:p>
            <a:r>
              <a:rPr lang="en-US" dirty="0"/>
              <a:t>Tonight’s Experience</a:t>
            </a:r>
          </a:p>
        </p:txBody>
      </p:sp>
      <p:sp>
        <p:nvSpPr>
          <p:cNvPr id="4" name="Slide Number Placeholder 3">
            <a:extLst>
              <a:ext uri="{FF2B5EF4-FFF2-40B4-BE49-F238E27FC236}">
                <a16:creationId xmlns:a16="http://schemas.microsoft.com/office/drawing/2014/main" id="{F17E435B-352D-4C51-9001-2ADA275B0BA4}"/>
              </a:ext>
            </a:extLst>
          </p:cNvPr>
          <p:cNvSpPr>
            <a:spLocks noGrp="1"/>
          </p:cNvSpPr>
          <p:nvPr>
            <p:ph type="sldNum" sz="quarter" idx="12"/>
          </p:nvPr>
        </p:nvSpPr>
        <p:spPr/>
        <p:txBody>
          <a:bodyPr/>
          <a:lstStyle/>
          <a:p>
            <a:pPr>
              <a:defRPr/>
            </a:pPr>
            <a:fld id="{74905292-9CC3-4D2D-8F4D-017E94655797}" type="slidenum">
              <a:rPr lang="en-US" smtClean="0"/>
              <a:pPr>
                <a:defRPr/>
              </a:pPr>
              <a:t>2</a:t>
            </a:fld>
            <a:endParaRPr lang="en-US"/>
          </a:p>
        </p:txBody>
      </p:sp>
      <p:sp>
        <p:nvSpPr>
          <p:cNvPr id="3" name="Content Placeholder 2">
            <a:extLst>
              <a:ext uri="{FF2B5EF4-FFF2-40B4-BE49-F238E27FC236}">
                <a16:creationId xmlns:a16="http://schemas.microsoft.com/office/drawing/2014/main" id="{41E7378F-7D2E-4C2B-9C2C-C2313473F3A9}"/>
              </a:ext>
            </a:extLst>
          </p:cNvPr>
          <p:cNvSpPr>
            <a:spLocks noGrp="1"/>
          </p:cNvSpPr>
          <p:nvPr>
            <p:ph idx="1"/>
          </p:nvPr>
        </p:nvSpPr>
        <p:spPr>
          <a:xfrm>
            <a:off x="283526" y="1565773"/>
            <a:ext cx="3478577" cy="4295775"/>
          </a:xfrm>
        </p:spPr>
        <p:txBody>
          <a:bodyPr/>
          <a:lstStyle/>
          <a:p>
            <a:r>
              <a:rPr lang="en-US" dirty="0"/>
              <a:t>Set Context – Core Agile Principles</a:t>
            </a:r>
          </a:p>
          <a:p>
            <a:r>
              <a:rPr lang="en-US" dirty="0"/>
              <a:t>Agile Frameworks</a:t>
            </a:r>
          </a:p>
          <a:p>
            <a:r>
              <a:rPr lang="en-US" dirty="0"/>
              <a:t>Debunk Agile Myths</a:t>
            </a:r>
          </a:p>
          <a:p>
            <a:r>
              <a:rPr lang="en-US" dirty="0"/>
              <a:t>Lean Coffee/QA Conversation</a:t>
            </a:r>
          </a:p>
          <a:p>
            <a:endParaRPr lang="en-US" dirty="0"/>
          </a:p>
          <a:p>
            <a:endParaRPr lang="en-US" dirty="0"/>
          </a:p>
          <a:p>
            <a:pPr lvl="1"/>
            <a:endParaRPr lang="en-US" dirty="0"/>
          </a:p>
        </p:txBody>
      </p:sp>
    </p:spTree>
    <p:extLst>
      <p:ext uri="{BB962C8B-B14F-4D97-AF65-F5344CB8AC3E}">
        <p14:creationId xmlns:p14="http://schemas.microsoft.com/office/powerpoint/2010/main" val="526517716"/>
      </p:ext>
    </p:extLst>
  </p:cSld>
  <p:clrMapOvr>
    <a:masterClrMapping/>
  </p:clrMapOvr>
  <p:transition spd="med">
    <p:dissolv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FF23A-008C-47B3-A5DE-723D45B7DAE2}"/>
              </a:ext>
            </a:extLst>
          </p:cNvPr>
          <p:cNvSpPr>
            <a:spLocks noGrp="1"/>
          </p:cNvSpPr>
          <p:nvPr>
            <p:ph type="title"/>
          </p:nvPr>
        </p:nvSpPr>
        <p:spPr/>
        <p:txBody>
          <a:bodyPr/>
          <a:lstStyle/>
          <a:p>
            <a:r>
              <a:rPr lang="en-US" dirty="0"/>
              <a:t>Strategic - Portfolio</a:t>
            </a:r>
          </a:p>
        </p:txBody>
      </p:sp>
      <p:pic>
        <p:nvPicPr>
          <p:cNvPr id="5" name="Content Placeholder 4">
            <a:extLst>
              <a:ext uri="{FF2B5EF4-FFF2-40B4-BE49-F238E27FC236}">
                <a16:creationId xmlns:a16="http://schemas.microsoft.com/office/drawing/2014/main" id="{D23E976D-2797-45E3-AB88-8A6E466D71A8}"/>
              </a:ext>
            </a:extLst>
          </p:cNvPr>
          <p:cNvPicPr>
            <a:picLocks noGrp="1" noChangeAspect="1"/>
          </p:cNvPicPr>
          <p:nvPr>
            <p:ph idx="1"/>
          </p:nvPr>
        </p:nvPicPr>
        <p:blipFill>
          <a:blip r:embed="rId2"/>
          <a:stretch>
            <a:fillRect/>
          </a:stretch>
        </p:blipFill>
        <p:spPr>
          <a:xfrm>
            <a:off x="1436256" y="1471885"/>
            <a:ext cx="6241325" cy="4295775"/>
          </a:xfrm>
          <a:prstGeom prst="rect">
            <a:avLst/>
          </a:prstGeom>
        </p:spPr>
      </p:pic>
      <p:sp>
        <p:nvSpPr>
          <p:cNvPr id="4" name="Slide Number Placeholder 3">
            <a:extLst>
              <a:ext uri="{FF2B5EF4-FFF2-40B4-BE49-F238E27FC236}">
                <a16:creationId xmlns:a16="http://schemas.microsoft.com/office/drawing/2014/main" id="{B8FD5514-7E84-4AFE-9E79-821A02914573}"/>
              </a:ext>
            </a:extLst>
          </p:cNvPr>
          <p:cNvSpPr>
            <a:spLocks noGrp="1"/>
          </p:cNvSpPr>
          <p:nvPr>
            <p:ph type="sldNum" sz="quarter" idx="12"/>
          </p:nvPr>
        </p:nvSpPr>
        <p:spPr/>
        <p:txBody>
          <a:bodyPr/>
          <a:lstStyle/>
          <a:p>
            <a:pPr>
              <a:defRPr/>
            </a:pPr>
            <a:fld id="{74905292-9CC3-4D2D-8F4D-017E94655797}" type="slidenum">
              <a:rPr lang="en-US" smtClean="0"/>
              <a:pPr>
                <a:defRPr/>
              </a:pPr>
              <a:t>20</a:t>
            </a:fld>
            <a:endParaRPr lang="en-US"/>
          </a:p>
        </p:txBody>
      </p:sp>
    </p:spTree>
    <p:extLst>
      <p:ext uri="{BB962C8B-B14F-4D97-AF65-F5344CB8AC3E}">
        <p14:creationId xmlns:p14="http://schemas.microsoft.com/office/powerpoint/2010/main" val="486330683"/>
      </p:ext>
    </p:extLst>
  </p:cSld>
  <p:clrMapOvr>
    <a:masterClrMapping/>
  </p:clrMapOvr>
  <p:transition spd="med">
    <p:dissolv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FF23A-008C-47B3-A5DE-723D45B7DAE2}"/>
              </a:ext>
            </a:extLst>
          </p:cNvPr>
          <p:cNvSpPr>
            <a:spLocks noGrp="1"/>
          </p:cNvSpPr>
          <p:nvPr>
            <p:ph type="title"/>
          </p:nvPr>
        </p:nvSpPr>
        <p:spPr/>
        <p:txBody>
          <a:bodyPr/>
          <a:lstStyle/>
          <a:p>
            <a:r>
              <a:rPr lang="en-US" dirty="0"/>
              <a:t>Strategic - Program</a:t>
            </a:r>
          </a:p>
        </p:txBody>
      </p:sp>
      <p:sp>
        <p:nvSpPr>
          <p:cNvPr id="4" name="Slide Number Placeholder 3">
            <a:extLst>
              <a:ext uri="{FF2B5EF4-FFF2-40B4-BE49-F238E27FC236}">
                <a16:creationId xmlns:a16="http://schemas.microsoft.com/office/drawing/2014/main" id="{B8FD5514-7E84-4AFE-9E79-821A02914573}"/>
              </a:ext>
            </a:extLst>
          </p:cNvPr>
          <p:cNvSpPr>
            <a:spLocks noGrp="1"/>
          </p:cNvSpPr>
          <p:nvPr>
            <p:ph type="sldNum" sz="quarter" idx="12"/>
          </p:nvPr>
        </p:nvSpPr>
        <p:spPr/>
        <p:txBody>
          <a:bodyPr/>
          <a:lstStyle/>
          <a:p>
            <a:pPr>
              <a:defRPr/>
            </a:pPr>
            <a:fld id="{74905292-9CC3-4D2D-8F4D-017E94655797}" type="slidenum">
              <a:rPr lang="en-US" smtClean="0"/>
              <a:pPr>
                <a:defRPr/>
              </a:pPr>
              <a:t>21</a:t>
            </a:fld>
            <a:endParaRPr lang="en-US"/>
          </a:p>
        </p:txBody>
      </p:sp>
      <p:pic>
        <p:nvPicPr>
          <p:cNvPr id="7" name="Content Placeholder 6">
            <a:extLst>
              <a:ext uri="{FF2B5EF4-FFF2-40B4-BE49-F238E27FC236}">
                <a16:creationId xmlns:a16="http://schemas.microsoft.com/office/drawing/2014/main" id="{43BE9561-81CD-47FF-AA25-AC397A87B8E4}"/>
              </a:ext>
            </a:extLst>
          </p:cNvPr>
          <p:cNvPicPr>
            <a:picLocks noGrp="1" noChangeAspect="1"/>
          </p:cNvPicPr>
          <p:nvPr>
            <p:ph idx="1"/>
          </p:nvPr>
        </p:nvPicPr>
        <p:blipFill>
          <a:blip r:embed="rId2"/>
          <a:stretch>
            <a:fillRect/>
          </a:stretch>
        </p:blipFill>
        <p:spPr>
          <a:xfrm>
            <a:off x="1485866" y="1471885"/>
            <a:ext cx="6172268" cy="4295775"/>
          </a:xfrm>
          <a:prstGeom prst="rect">
            <a:avLst/>
          </a:prstGeom>
        </p:spPr>
      </p:pic>
    </p:spTree>
    <p:extLst>
      <p:ext uri="{BB962C8B-B14F-4D97-AF65-F5344CB8AC3E}">
        <p14:creationId xmlns:p14="http://schemas.microsoft.com/office/powerpoint/2010/main" val="990645922"/>
      </p:ext>
    </p:extLst>
  </p:cSld>
  <p:clrMapOvr>
    <a:masterClrMapping/>
  </p:clrMapOvr>
  <p:transition spd="med">
    <p:dissolv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FF23A-008C-47B3-A5DE-723D45B7DAE2}"/>
              </a:ext>
            </a:extLst>
          </p:cNvPr>
          <p:cNvSpPr>
            <a:spLocks noGrp="1"/>
          </p:cNvSpPr>
          <p:nvPr>
            <p:ph type="title"/>
          </p:nvPr>
        </p:nvSpPr>
        <p:spPr/>
        <p:txBody>
          <a:bodyPr/>
          <a:lstStyle/>
          <a:p>
            <a:r>
              <a:rPr lang="en-US" dirty="0"/>
              <a:t>Strategic - Delivery</a:t>
            </a:r>
          </a:p>
        </p:txBody>
      </p:sp>
      <p:sp>
        <p:nvSpPr>
          <p:cNvPr id="4" name="Slide Number Placeholder 3">
            <a:extLst>
              <a:ext uri="{FF2B5EF4-FFF2-40B4-BE49-F238E27FC236}">
                <a16:creationId xmlns:a16="http://schemas.microsoft.com/office/drawing/2014/main" id="{B8FD5514-7E84-4AFE-9E79-821A02914573}"/>
              </a:ext>
            </a:extLst>
          </p:cNvPr>
          <p:cNvSpPr>
            <a:spLocks noGrp="1"/>
          </p:cNvSpPr>
          <p:nvPr>
            <p:ph type="sldNum" sz="quarter" idx="12"/>
          </p:nvPr>
        </p:nvSpPr>
        <p:spPr/>
        <p:txBody>
          <a:bodyPr/>
          <a:lstStyle/>
          <a:p>
            <a:pPr>
              <a:defRPr/>
            </a:pPr>
            <a:fld id="{74905292-9CC3-4D2D-8F4D-017E94655797}" type="slidenum">
              <a:rPr lang="en-US" smtClean="0"/>
              <a:pPr>
                <a:defRPr/>
              </a:pPr>
              <a:t>22</a:t>
            </a:fld>
            <a:endParaRPr lang="en-US"/>
          </a:p>
        </p:txBody>
      </p:sp>
      <p:pic>
        <p:nvPicPr>
          <p:cNvPr id="6" name="Content Placeholder 5">
            <a:extLst>
              <a:ext uri="{FF2B5EF4-FFF2-40B4-BE49-F238E27FC236}">
                <a16:creationId xmlns:a16="http://schemas.microsoft.com/office/drawing/2014/main" id="{4139998B-977F-4B56-8FB2-7B3EA54E91BC}"/>
              </a:ext>
            </a:extLst>
          </p:cNvPr>
          <p:cNvPicPr>
            <a:picLocks noGrp="1" noChangeAspect="1"/>
          </p:cNvPicPr>
          <p:nvPr>
            <p:ph idx="1"/>
          </p:nvPr>
        </p:nvPicPr>
        <p:blipFill>
          <a:blip r:embed="rId2"/>
          <a:stretch>
            <a:fillRect/>
          </a:stretch>
        </p:blipFill>
        <p:spPr>
          <a:xfrm>
            <a:off x="1449212" y="1406571"/>
            <a:ext cx="6245575" cy="4295775"/>
          </a:xfrm>
          <a:prstGeom prst="rect">
            <a:avLst/>
          </a:prstGeom>
        </p:spPr>
      </p:pic>
    </p:spTree>
    <p:extLst>
      <p:ext uri="{BB962C8B-B14F-4D97-AF65-F5344CB8AC3E}">
        <p14:creationId xmlns:p14="http://schemas.microsoft.com/office/powerpoint/2010/main" val="2068307381"/>
      </p:ext>
    </p:extLst>
  </p:cSld>
  <p:clrMapOvr>
    <a:masterClrMapping/>
  </p:clrMapOvr>
  <p:transition spd="med">
    <p:dissolv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EB925041-54CA-4877-8AE8-EBCF2E294203}" type="slidenum">
              <a:rPr lang="en-US"/>
              <a:pPr>
                <a:defRPr/>
              </a:pPr>
              <a:t>23</a:t>
            </a:fld>
            <a:endParaRPr lang="en-US"/>
          </a:p>
        </p:txBody>
      </p:sp>
      <p:sp>
        <p:nvSpPr>
          <p:cNvPr id="5123" name="Rectangle 9"/>
          <p:cNvSpPr>
            <a:spLocks noGrp="1" noChangeArrowheads="1"/>
          </p:cNvSpPr>
          <p:nvPr>
            <p:ph type="title"/>
          </p:nvPr>
        </p:nvSpPr>
        <p:spPr/>
        <p:txBody>
          <a:bodyPr/>
          <a:lstStyle/>
          <a:p>
            <a:pPr eaLnBrk="1" hangingPunct="1"/>
            <a:r>
              <a:rPr lang="en-US" dirty="0"/>
              <a:t>Wrap Up</a:t>
            </a:r>
          </a:p>
        </p:txBody>
      </p:sp>
      <p:sp>
        <p:nvSpPr>
          <p:cNvPr id="3" name="Content Placeholder 2">
            <a:extLst>
              <a:ext uri="{FF2B5EF4-FFF2-40B4-BE49-F238E27FC236}">
                <a16:creationId xmlns:a16="http://schemas.microsoft.com/office/drawing/2014/main" id="{F92B507D-FF91-4925-80A6-470032933D67}"/>
              </a:ext>
            </a:extLst>
          </p:cNvPr>
          <p:cNvSpPr>
            <a:spLocks noGrp="1"/>
          </p:cNvSpPr>
          <p:nvPr>
            <p:ph idx="1"/>
          </p:nvPr>
        </p:nvSpPr>
        <p:spPr>
          <a:xfrm>
            <a:off x="365330" y="1281112"/>
            <a:ext cx="4191589" cy="4295775"/>
          </a:xfrm>
        </p:spPr>
        <p:txBody>
          <a:bodyPr/>
          <a:lstStyle/>
          <a:p>
            <a:pPr marL="0" indent="0">
              <a:buNone/>
            </a:pPr>
            <a:r>
              <a:rPr lang="en-US" dirty="0"/>
              <a:t>Can you see what work efforts in Agile Tiers intersect to Business Analysis and the Body of Knowledge</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pic>
        <p:nvPicPr>
          <p:cNvPr id="5122" name="Picture 2" descr="Image result for parallel intersections">
            <a:extLst>
              <a:ext uri="{FF2B5EF4-FFF2-40B4-BE49-F238E27FC236}">
                <a16:creationId xmlns:a16="http://schemas.microsoft.com/office/drawing/2014/main" id="{6B297207-DDEC-484C-97D2-4169C3E42D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0376" y="1358537"/>
            <a:ext cx="3519487" cy="418011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Q&amp;A Discussion</a:t>
            </a:r>
          </a:p>
        </p:txBody>
      </p:sp>
      <p:sp>
        <p:nvSpPr>
          <p:cNvPr id="4" name="Slide Number Placeholder 3"/>
          <p:cNvSpPr>
            <a:spLocks noGrp="1"/>
          </p:cNvSpPr>
          <p:nvPr>
            <p:ph type="sldNum" sz="quarter" idx="12"/>
          </p:nvPr>
        </p:nvSpPr>
        <p:spPr/>
        <p:txBody>
          <a:bodyPr/>
          <a:lstStyle/>
          <a:p>
            <a:pPr>
              <a:defRPr/>
            </a:pPr>
            <a:fld id="{74905292-9CC3-4D2D-8F4D-017E94655797}" type="slidenum">
              <a:rPr lang="en-US" smtClean="0"/>
              <a:pPr>
                <a:defRPr/>
              </a:pPr>
              <a:t>24</a:t>
            </a:fld>
            <a:endParaRPr lang="en-US"/>
          </a:p>
        </p:txBody>
      </p:sp>
    </p:spTree>
  </p:cSld>
  <p:clrMapOvr>
    <a:masterClrMapping/>
  </p:clrMapOvr>
  <p:transition spd="med">
    <p:dissolv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Agile Mindset</a:t>
            </a:r>
          </a:p>
        </p:txBody>
      </p:sp>
      <p:sp>
        <p:nvSpPr>
          <p:cNvPr id="4" name="Slide Number Placeholder 3"/>
          <p:cNvSpPr>
            <a:spLocks noGrp="1"/>
          </p:cNvSpPr>
          <p:nvPr>
            <p:ph type="sldNum" sz="quarter" idx="12"/>
          </p:nvPr>
        </p:nvSpPr>
        <p:spPr/>
        <p:txBody>
          <a:bodyPr/>
          <a:lstStyle/>
          <a:p>
            <a:pPr>
              <a:defRPr/>
            </a:pPr>
            <a:fld id="{74905292-9CC3-4D2D-8F4D-017E94655797}" type="slidenum">
              <a:rPr lang="en-US" smtClean="0"/>
              <a:pPr>
                <a:defRPr/>
              </a:pPr>
              <a:t>3</a:t>
            </a:fld>
            <a:endParaRPr lang="en-US"/>
          </a:p>
        </p:txBody>
      </p:sp>
      <p:sp>
        <p:nvSpPr>
          <p:cNvPr id="5" name="Content Placeholder 2">
            <a:extLst>
              <a:ext uri="{FF2B5EF4-FFF2-40B4-BE49-F238E27FC236}">
                <a16:creationId xmlns:a16="http://schemas.microsoft.com/office/drawing/2014/main" id="{6BE784CA-72B0-49AE-A2E1-CF8ED415B28F}"/>
              </a:ext>
            </a:extLst>
          </p:cNvPr>
          <p:cNvSpPr>
            <a:spLocks noGrp="1"/>
          </p:cNvSpPr>
          <p:nvPr>
            <p:ph idx="1"/>
          </p:nvPr>
        </p:nvSpPr>
        <p:spPr>
          <a:xfrm>
            <a:off x="299539" y="1509033"/>
            <a:ext cx="8439511" cy="4295775"/>
          </a:xfrm>
        </p:spPr>
        <p:txBody>
          <a:bodyPr/>
          <a:lstStyle/>
          <a:p>
            <a:r>
              <a:rPr lang="en-US" sz="2400" dirty="0"/>
              <a:t>An </a:t>
            </a:r>
            <a:r>
              <a:rPr lang="en-US" sz="2400" b="1" dirty="0"/>
              <a:t>agile mindset</a:t>
            </a:r>
            <a:r>
              <a:rPr lang="en-US" sz="2400" dirty="0"/>
              <a:t> is the set of attitudes supporting an </a:t>
            </a:r>
            <a:r>
              <a:rPr lang="en-US" sz="2400" b="1" dirty="0"/>
              <a:t>agile</a:t>
            </a:r>
            <a:r>
              <a:rPr lang="en-US" sz="2400" dirty="0"/>
              <a:t> working environment. These include respect, collaboration, improvement and learning cycles, pride in ownership, focus on delivering value, and the ability to adapt to change</a:t>
            </a:r>
          </a:p>
        </p:txBody>
      </p:sp>
    </p:spTree>
    <p:extLst>
      <p:ext uri="{BB962C8B-B14F-4D97-AF65-F5344CB8AC3E}">
        <p14:creationId xmlns:p14="http://schemas.microsoft.com/office/powerpoint/2010/main" val="3815806015"/>
      </p:ext>
    </p:extLst>
  </p:cSld>
  <p:clrMapOvr>
    <a:masterClrMapping/>
  </p:clrMapOvr>
  <p:transition spd="med">
    <p:dissolv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Agile Mindset</a:t>
            </a:r>
          </a:p>
        </p:txBody>
      </p:sp>
      <p:sp>
        <p:nvSpPr>
          <p:cNvPr id="4" name="Slide Number Placeholder 3"/>
          <p:cNvSpPr>
            <a:spLocks noGrp="1"/>
          </p:cNvSpPr>
          <p:nvPr>
            <p:ph type="sldNum" sz="quarter" idx="12"/>
          </p:nvPr>
        </p:nvSpPr>
        <p:spPr/>
        <p:txBody>
          <a:bodyPr/>
          <a:lstStyle/>
          <a:p>
            <a:pPr>
              <a:defRPr/>
            </a:pPr>
            <a:fld id="{74905292-9CC3-4D2D-8F4D-017E94655797}" type="slidenum">
              <a:rPr lang="en-US" smtClean="0"/>
              <a:pPr>
                <a:defRPr/>
              </a:pPr>
              <a:t>4</a:t>
            </a:fld>
            <a:endParaRPr lang="en-US"/>
          </a:p>
        </p:txBody>
      </p:sp>
      <p:pic>
        <p:nvPicPr>
          <p:cNvPr id="2052" name="Picture 4" descr="Image result for agile mindset images">
            <a:extLst>
              <a:ext uri="{FF2B5EF4-FFF2-40B4-BE49-F238E27FC236}">
                <a16:creationId xmlns:a16="http://schemas.microsoft.com/office/drawing/2014/main" id="{E298B4D4-9B33-443F-935C-0045BAD00C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691" y="1524681"/>
            <a:ext cx="8594136" cy="42005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dissolv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Agile Frameworks</a:t>
            </a:r>
          </a:p>
        </p:txBody>
      </p:sp>
      <p:sp>
        <p:nvSpPr>
          <p:cNvPr id="3" name="Content Placeholder 2"/>
          <p:cNvSpPr>
            <a:spLocks noGrp="1"/>
          </p:cNvSpPr>
          <p:nvPr>
            <p:ph idx="1"/>
          </p:nvPr>
        </p:nvSpPr>
        <p:spPr/>
        <p:txBody>
          <a:bodyPr/>
          <a:lstStyle/>
          <a:p>
            <a:r>
              <a:rPr lang="en-US" dirty="0"/>
              <a:t>Agile Scrum Methodology.</a:t>
            </a:r>
          </a:p>
          <a:p>
            <a:r>
              <a:rPr lang="en-US" dirty="0"/>
              <a:t>Lean Software Development.</a:t>
            </a:r>
          </a:p>
          <a:p>
            <a:r>
              <a:rPr lang="en-US" dirty="0"/>
              <a:t>Kanban.</a:t>
            </a:r>
          </a:p>
          <a:p>
            <a:r>
              <a:rPr lang="en-US" dirty="0"/>
              <a:t>Extreme Programming (XP)</a:t>
            </a:r>
          </a:p>
          <a:p>
            <a:r>
              <a:rPr lang="en-US" dirty="0"/>
              <a:t>Crystal.</a:t>
            </a:r>
          </a:p>
          <a:p>
            <a:r>
              <a:rPr lang="en-US" dirty="0"/>
              <a:t>Dynamic Systems Development Method (DSDM)</a:t>
            </a:r>
          </a:p>
          <a:p>
            <a:r>
              <a:rPr lang="en-US" dirty="0"/>
              <a:t>Feature Driven Development (FDD)</a:t>
            </a:r>
          </a:p>
          <a:p>
            <a:endParaRPr lang="en-US" dirty="0"/>
          </a:p>
        </p:txBody>
      </p:sp>
      <p:sp>
        <p:nvSpPr>
          <p:cNvPr id="4" name="Slide Number Placeholder 3"/>
          <p:cNvSpPr>
            <a:spLocks noGrp="1"/>
          </p:cNvSpPr>
          <p:nvPr>
            <p:ph type="sldNum" sz="quarter" idx="12"/>
          </p:nvPr>
        </p:nvSpPr>
        <p:spPr/>
        <p:txBody>
          <a:bodyPr/>
          <a:lstStyle/>
          <a:p>
            <a:pPr>
              <a:defRPr/>
            </a:pPr>
            <a:fld id="{74905292-9CC3-4D2D-8F4D-017E94655797}" type="slidenum">
              <a:rPr lang="en-US" smtClean="0"/>
              <a:pPr>
                <a:defRPr/>
              </a:pPr>
              <a:t>5</a:t>
            </a:fld>
            <a:endParaRPr lang="en-US"/>
          </a:p>
        </p:txBody>
      </p:sp>
    </p:spTree>
  </p:cSld>
  <p:clrMapOvr>
    <a:masterClrMapping/>
  </p:clrMapOvr>
  <p:transition spd="med">
    <p:dissolv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Agile Frameworks</a:t>
            </a:r>
          </a:p>
        </p:txBody>
      </p:sp>
      <p:sp>
        <p:nvSpPr>
          <p:cNvPr id="3" name="Content Placeholder 2"/>
          <p:cNvSpPr>
            <a:spLocks noGrp="1"/>
          </p:cNvSpPr>
          <p:nvPr>
            <p:ph idx="1"/>
          </p:nvPr>
        </p:nvSpPr>
        <p:spPr>
          <a:xfrm>
            <a:off x="192088" y="1329689"/>
            <a:ext cx="8780462" cy="4295775"/>
          </a:xfrm>
        </p:spPr>
        <p:txBody>
          <a:bodyPr/>
          <a:lstStyle/>
          <a:p>
            <a:r>
              <a:rPr lang="en-US" dirty="0"/>
              <a:t> </a:t>
            </a:r>
            <a:r>
              <a:rPr lang="en-US" b="1" dirty="0"/>
              <a:t>XP </a:t>
            </a:r>
            <a:r>
              <a:rPr lang="en-US" dirty="0"/>
              <a:t>is based on communication, simplicity, feedback, courage, and respect (pair programing, peer reviews, swarming)</a:t>
            </a:r>
          </a:p>
          <a:p>
            <a:r>
              <a:rPr lang="en-US" b="1" dirty="0"/>
              <a:t>Scrum</a:t>
            </a:r>
            <a:r>
              <a:rPr lang="en-US" dirty="0"/>
              <a:t> framework is based on the Empirical Process. This </a:t>
            </a:r>
            <a:r>
              <a:rPr lang="en-US" b="1" dirty="0"/>
              <a:t>principle</a:t>
            </a:r>
            <a:r>
              <a:rPr lang="en-US" dirty="0"/>
              <a:t> emphasizes the core philosophy of </a:t>
            </a:r>
            <a:r>
              <a:rPr lang="en-US" b="1" dirty="0"/>
              <a:t>Scrum </a:t>
            </a:r>
            <a:r>
              <a:rPr lang="en-US" dirty="0"/>
              <a:t>based on the three main ideas of transparency, inspection, and adaptation</a:t>
            </a:r>
          </a:p>
          <a:p>
            <a:r>
              <a:rPr lang="en-US" dirty="0"/>
              <a:t>Lean – Based on Lean Manufacturing – The Lean Approach begins with a detailed understanding of what value the customer assigns to product and services – The Value Stream, Flow, Pull, Elimination of Waste</a:t>
            </a:r>
          </a:p>
        </p:txBody>
      </p:sp>
      <p:sp>
        <p:nvSpPr>
          <p:cNvPr id="4" name="Slide Number Placeholder 3"/>
          <p:cNvSpPr>
            <a:spLocks noGrp="1"/>
          </p:cNvSpPr>
          <p:nvPr>
            <p:ph type="sldNum" sz="quarter" idx="12"/>
          </p:nvPr>
        </p:nvSpPr>
        <p:spPr/>
        <p:txBody>
          <a:bodyPr/>
          <a:lstStyle/>
          <a:p>
            <a:pPr>
              <a:defRPr/>
            </a:pPr>
            <a:fld id="{74905292-9CC3-4D2D-8F4D-017E94655797}" type="slidenum">
              <a:rPr lang="en-US" smtClean="0"/>
              <a:pPr>
                <a:defRPr/>
              </a:pPr>
              <a:t>6</a:t>
            </a:fld>
            <a:endParaRPr lang="en-US"/>
          </a:p>
        </p:txBody>
      </p:sp>
    </p:spTree>
    <p:extLst>
      <p:ext uri="{BB962C8B-B14F-4D97-AF65-F5344CB8AC3E}">
        <p14:creationId xmlns:p14="http://schemas.microsoft.com/office/powerpoint/2010/main" val="4153124474"/>
      </p:ext>
    </p:extLst>
  </p:cSld>
  <p:clrMapOvr>
    <a:masterClrMapping/>
  </p:clrMapOvr>
  <p:transition spd="med">
    <p:dissolv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Agile Adoption Pattern – Shu Ha Ri</a:t>
            </a:r>
          </a:p>
        </p:txBody>
      </p:sp>
      <p:sp>
        <p:nvSpPr>
          <p:cNvPr id="3" name="Content Placeholder 2"/>
          <p:cNvSpPr>
            <a:spLocks noGrp="1"/>
          </p:cNvSpPr>
          <p:nvPr>
            <p:ph idx="1"/>
          </p:nvPr>
        </p:nvSpPr>
        <p:spPr>
          <a:xfrm>
            <a:off x="192088" y="1329689"/>
            <a:ext cx="8780462" cy="4295775"/>
          </a:xfrm>
        </p:spPr>
        <p:txBody>
          <a:bodyPr/>
          <a:lstStyle/>
          <a:p>
            <a:r>
              <a:rPr lang="en-US" sz="1600" dirty="0">
                <a:latin typeface="+mj-lt"/>
              </a:rPr>
              <a:t>Shu – In this beginning stage the student follows the teachings of one master precisely. He concentrates on how to do the task, without worrying too much about the underlying theory. If there are multiple variations on how to do the task, he concentrates on just the one way his master teaches him.</a:t>
            </a:r>
          </a:p>
          <a:p>
            <a:endParaRPr lang="en-US" sz="1600" dirty="0">
              <a:latin typeface="+mj-lt"/>
            </a:endParaRPr>
          </a:p>
          <a:p>
            <a:r>
              <a:rPr lang="en-US" sz="1600" dirty="0">
                <a:latin typeface="+mj-lt"/>
              </a:rPr>
              <a:t>Ha – At this point the student begins to branch out. With the basic practices working he now starts to learn the underlying principles and theory behind the technique. He also starts learning from other masters and integrates that learning into his practice.</a:t>
            </a:r>
          </a:p>
          <a:p>
            <a:endParaRPr lang="en-US" sz="1600" dirty="0">
              <a:latin typeface="+mj-lt"/>
            </a:endParaRPr>
          </a:p>
          <a:p>
            <a:r>
              <a:rPr lang="en-US" sz="1600" dirty="0">
                <a:latin typeface="+mj-lt"/>
              </a:rPr>
              <a:t>Ri – Now the student isn’t learning from other people, but from his own practice. He creates his own approaches and adapts what he’s learned to his own particular circumstances.</a:t>
            </a:r>
          </a:p>
          <a:p>
            <a:endParaRPr lang="en-US" dirty="0"/>
          </a:p>
        </p:txBody>
      </p:sp>
      <p:sp>
        <p:nvSpPr>
          <p:cNvPr id="4" name="Slide Number Placeholder 3"/>
          <p:cNvSpPr>
            <a:spLocks noGrp="1"/>
          </p:cNvSpPr>
          <p:nvPr>
            <p:ph type="sldNum" sz="quarter" idx="12"/>
          </p:nvPr>
        </p:nvSpPr>
        <p:spPr/>
        <p:txBody>
          <a:bodyPr/>
          <a:lstStyle/>
          <a:p>
            <a:pPr>
              <a:defRPr/>
            </a:pPr>
            <a:fld id="{74905292-9CC3-4D2D-8F4D-017E94655797}" type="slidenum">
              <a:rPr lang="en-US" smtClean="0"/>
              <a:pPr>
                <a:defRPr/>
              </a:pPr>
              <a:t>7</a:t>
            </a:fld>
            <a:endParaRPr lang="en-US"/>
          </a:p>
        </p:txBody>
      </p:sp>
    </p:spTree>
    <p:extLst>
      <p:ext uri="{BB962C8B-B14F-4D97-AF65-F5344CB8AC3E}">
        <p14:creationId xmlns:p14="http://schemas.microsoft.com/office/powerpoint/2010/main" val="450829194"/>
      </p:ext>
    </p:extLst>
  </p:cSld>
  <p:clrMapOvr>
    <a:masterClrMapping/>
  </p:clrMapOvr>
  <p:transition spd="med">
    <p:dissolv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Roles and Titles</a:t>
            </a:r>
          </a:p>
        </p:txBody>
      </p:sp>
      <p:sp>
        <p:nvSpPr>
          <p:cNvPr id="4" name="Slide Number Placeholder 3"/>
          <p:cNvSpPr>
            <a:spLocks noGrp="1"/>
          </p:cNvSpPr>
          <p:nvPr>
            <p:ph type="sldNum" sz="quarter" idx="12"/>
          </p:nvPr>
        </p:nvSpPr>
        <p:spPr/>
        <p:txBody>
          <a:bodyPr/>
          <a:lstStyle/>
          <a:p>
            <a:pPr>
              <a:defRPr/>
            </a:pPr>
            <a:fld id="{74905292-9CC3-4D2D-8F4D-017E94655797}" type="slidenum">
              <a:rPr lang="en-US" smtClean="0"/>
              <a:pPr>
                <a:defRPr/>
              </a:pPr>
              <a:t>8</a:t>
            </a:fld>
            <a:endParaRPr lang="en-US"/>
          </a:p>
        </p:txBody>
      </p:sp>
      <p:pic>
        <p:nvPicPr>
          <p:cNvPr id="3074" name="Picture 2" descr="Image result for roles in an agile team">
            <a:extLst>
              <a:ext uri="{FF2B5EF4-FFF2-40B4-BE49-F238E27FC236}">
                <a16:creationId xmlns:a16="http://schemas.microsoft.com/office/drawing/2014/main" id="{DD923662-10AD-4074-9E6D-EAF0B1DC665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56919" y="1393508"/>
            <a:ext cx="4103427" cy="429577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3DB1BC76-AFCE-402D-A9AD-4FA854149133}"/>
              </a:ext>
            </a:extLst>
          </p:cNvPr>
          <p:cNvSpPr/>
          <p:nvPr/>
        </p:nvSpPr>
        <p:spPr>
          <a:xfrm>
            <a:off x="483654" y="1463903"/>
            <a:ext cx="3788229" cy="4154984"/>
          </a:xfrm>
          <a:prstGeom prst="rect">
            <a:avLst/>
          </a:prstGeom>
        </p:spPr>
        <p:txBody>
          <a:bodyPr wrap="square">
            <a:spAutoFit/>
          </a:bodyPr>
          <a:lstStyle/>
          <a:p>
            <a:r>
              <a:rPr lang="en-US" sz="2400" b="0" dirty="0">
                <a:solidFill>
                  <a:srgbClr val="222222"/>
                </a:solidFill>
                <a:latin typeface="Arial" panose="020B0604020202020204" pitchFamily="34" charset="0"/>
                <a:cs typeface="Arial" panose="020B0604020202020204" pitchFamily="34" charset="0"/>
              </a:rPr>
              <a:t>A "job </a:t>
            </a:r>
            <a:r>
              <a:rPr lang="en-US" sz="2400" dirty="0">
                <a:solidFill>
                  <a:srgbClr val="222222"/>
                </a:solidFill>
                <a:latin typeface="Arial" panose="020B0604020202020204" pitchFamily="34" charset="0"/>
                <a:cs typeface="Arial" panose="020B0604020202020204" pitchFamily="34" charset="0"/>
              </a:rPr>
              <a:t>role</a:t>
            </a:r>
            <a:r>
              <a:rPr lang="en-US" sz="2400" b="0" dirty="0">
                <a:solidFill>
                  <a:srgbClr val="222222"/>
                </a:solidFill>
                <a:latin typeface="Arial" panose="020B0604020202020204" pitchFamily="34" charset="0"/>
                <a:cs typeface="Arial" panose="020B0604020202020204" pitchFamily="34" charset="0"/>
              </a:rPr>
              <a:t>" is a description of what a person does. A "job </a:t>
            </a:r>
            <a:r>
              <a:rPr lang="en-US" sz="2400" dirty="0">
                <a:solidFill>
                  <a:srgbClr val="222222"/>
                </a:solidFill>
                <a:latin typeface="Arial" panose="020B0604020202020204" pitchFamily="34" charset="0"/>
                <a:cs typeface="Arial" panose="020B0604020202020204" pitchFamily="34" charset="0"/>
              </a:rPr>
              <a:t>title</a:t>
            </a:r>
            <a:r>
              <a:rPr lang="en-US" sz="2400" b="0" dirty="0">
                <a:solidFill>
                  <a:srgbClr val="222222"/>
                </a:solidFill>
                <a:latin typeface="Arial" panose="020B0604020202020204" pitchFamily="34" charset="0"/>
                <a:cs typeface="Arial" panose="020B0604020202020204" pitchFamily="34" charset="0"/>
              </a:rPr>
              <a:t>" is a convenient name for a </a:t>
            </a:r>
            <a:r>
              <a:rPr lang="en-US" sz="2400" dirty="0">
                <a:solidFill>
                  <a:srgbClr val="222222"/>
                </a:solidFill>
                <a:latin typeface="Arial" panose="020B0604020202020204" pitchFamily="34" charset="0"/>
                <a:cs typeface="Arial" panose="020B0604020202020204" pitchFamily="34" charset="0"/>
              </a:rPr>
              <a:t>role</a:t>
            </a:r>
            <a:r>
              <a:rPr lang="en-US" sz="2400" b="0" dirty="0">
                <a:solidFill>
                  <a:srgbClr val="222222"/>
                </a:solidFill>
                <a:latin typeface="Arial" panose="020B0604020202020204" pitchFamily="34" charset="0"/>
                <a:cs typeface="Arial" panose="020B0604020202020204" pitchFamily="34" charset="0"/>
              </a:rPr>
              <a:t>. ... But a job </a:t>
            </a:r>
            <a:r>
              <a:rPr lang="en-US" sz="2400" dirty="0">
                <a:solidFill>
                  <a:srgbClr val="222222"/>
                </a:solidFill>
                <a:latin typeface="Arial" panose="020B0604020202020204" pitchFamily="34" charset="0"/>
                <a:cs typeface="Arial" panose="020B0604020202020204" pitchFamily="34" charset="0"/>
              </a:rPr>
              <a:t>role</a:t>
            </a:r>
            <a:r>
              <a:rPr lang="en-US" sz="2400" b="0" dirty="0">
                <a:solidFill>
                  <a:srgbClr val="222222"/>
                </a:solidFill>
                <a:latin typeface="Arial" panose="020B0604020202020204" pitchFamily="34" charset="0"/>
                <a:cs typeface="Arial" panose="020B0604020202020204" pitchFamily="34" charset="0"/>
              </a:rPr>
              <a:t> is the application of talents and abilities specific to a situation. A person holding a job </a:t>
            </a:r>
            <a:r>
              <a:rPr lang="en-US" sz="2400" dirty="0">
                <a:solidFill>
                  <a:srgbClr val="222222"/>
                </a:solidFill>
                <a:latin typeface="Arial" panose="020B0604020202020204" pitchFamily="34" charset="0"/>
                <a:cs typeface="Arial" panose="020B0604020202020204" pitchFamily="34" charset="0"/>
              </a:rPr>
              <a:t>title</a:t>
            </a:r>
            <a:r>
              <a:rPr lang="en-US" sz="2400" b="0" dirty="0">
                <a:solidFill>
                  <a:srgbClr val="222222"/>
                </a:solidFill>
                <a:latin typeface="Arial" panose="020B0604020202020204" pitchFamily="34" charset="0"/>
                <a:cs typeface="Arial" panose="020B0604020202020204" pitchFamily="34" charset="0"/>
              </a:rPr>
              <a:t> can have different </a:t>
            </a:r>
            <a:r>
              <a:rPr lang="en-US" sz="2400" dirty="0">
                <a:solidFill>
                  <a:srgbClr val="222222"/>
                </a:solidFill>
                <a:latin typeface="Arial" panose="020B0604020202020204" pitchFamily="34" charset="0"/>
                <a:cs typeface="Arial" panose="020B0604020202020204" pitchFamily="34" charset="0"/>
              </a:rPr>
              <a:t>roles</a:t>
            </a:r>
            <a:r>
              <a:rPr lang="en-US" sz="2400" b="0" dirty="0">
                <a:solidFill>
                  <a:srgbClr val="222222"/>
                </a:solidFill>
                <a:latin typeface="Arial" panose="020B0604020202020204" pitchFamily="34" charset="0"/>
                <a:cs typeface="Arial" panose="020B0604020202020204" pitchFamily="34" charset="0"/>
              </a:rPr>
              <a:t> in different situations.</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64008880"/>
      </p:ext>
    </p:extLst>
  </p:cSld>
  <p:clrMapOvr>
    <a:masterClrMapping/>
  </p:clrMapOvr>
  <p:transition spd="med">
    <p:dissolv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189" y="228600"/>
            <a:ext cx="9151439" cy="1019175"/>
          </a:xfrm>
        </p:spPr>
        <p:txBody>
          <a:bodyPr/>
          <a:lstStyle/>
          <a:p>
            <a:r>
              <a:rPr lang="en-US" dirty="0"/>
              <a:t>What’ Missing</a:t>
            </a:r>
          </a:p>
        </p:txBody>
      </p:sp>
      <p:sp>
        <p:nvSpPr>
          <p:cNvPr id="3" name="Content Placeholder 2"/>
          <p:cNvSpPr>
            <a:spLocks noGrp="1"/>
          </p:cNvSpPr>
          <p:nvPr>
            <p:ph idx="1"/>
          </p:nvPr>
        </p:nvSpPr>
        <p:spPr>
          <a:xfrm>
            <a:off x="192088" y="1559107"/>
            <a:ext cx="8780462" cy="4295775"/>
          </a:xfrm>
        </p:spPr>
        <p:txBody>
          <a:bodyPr/>
          <a:lstStyle/>
          <a:p>
            <a:r>
              <a:rPr lang="en-US" dirty="0"/>
              <a:t>Management – Resource Managers</a:t>
            </a:r>
          </a:p>
          <a:p>
            <a:r>
              <a:rPr lang="en-US" dirty="0"/>
              <a:t>Strategic – Product Managers/Business Relationship Managers</a:t>
            </a:r>
          </a:p>
          <a:p>
            <a:r>
              <a:rPr lang="en-US" dirty="0"/>
              <a:t>Agile Project Managers – Release Train Engineers</a:t>
            </a:r>
          </a:p>
          <a:p>
            <a:endParaRPr lang="en-US" dirty="0"/>
          </a:p>
          <a:p>
            <a:pPr marL="0" indent="0">
              <a:buNone/>
            </a:pPr>
            <a:r>
              <a:rPr lang="en-US" dirty="0"/>
              <a:t>Most conversations FOCUS on the TEAM… </a:t>
            </a:r>
          </a:p>
          <a:p>
            <a:pPr marL="0" indent="0">
              <a:buNone/>
            </a:pPr>
            <a:r>
              <a:rPr lang="en-US" dirty="0"/>
              <a:t>BUT…. OTHER</a:t>
            </a:r>
          </a:p>
          <a:p>
            <a:pPr marL="0" indent="0">
              <a:buNone/>
            </a:pPr>
            <a:r>
              <a:rPr lang="en-US" dirty="0"/>
              <a:t>WORK still EXIST before it gets to the TEAM and while the team is building the product.</a:t>
            </a:r>
          </a:p>
        </p:txBody>
      </p:sp>
      <p:sp>
        <p:nvSpPr>
          <p:cNvPr id="4" name="Slide Number Placeholder 3"/>
          <p:cNvSpPr>
            <a:spLocks noGrp="1"/>
          </p:cNvSpPr>
          <p:nvPr>
            <p:ph type="sldNum" sz="quarter" idx="12"/>
          </p:nvPr>
        </p:nvSpPr>
        <p:spPr/>
        <p:txBody>
          <a:bodyPr/>
          <a:lstStyle/>
          <a:p>
            <a:pPr>
              <a:defRPr/>
            </a:pPr>
            <a:fld id="{74905292-9CC3-4D2D-8F4D-017E94655797}" type="slidenum">
              <a:rPr lang="en-US" smtClean="0"/>
              <a:pPr>
                <a:defRPr/>
              </a:pPr>
              <a:t>9</a:t>
            </a:fld>
            <a:endParaRPr lang="en-US"/>
          </a:p>
        </p:txBody>
      </p:sp>
    </p:spTree>
  </p:cSld>
  <p:clrMapOvr>
    <a:masterClrMapping/>
  </p:clrMapOvr>
  <p:transition spd="med">
    <p:dissolve/>
  </p:transition>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AD2256C00715E4395946F39C0CADECC" ma:contentTypeVersion="2" ma:contentTypeDescription="Create a new document." ma:contentTypeScope="" ma:versionID="8ff32609ce504f424ed46eb2b3d46e66">
  <xsd:schema xmlns:xsd="http://www.w3.org/2001/XMLSchema" xmlns:p="http://schemas.microsoft.com/office/2006/metadata/properties" xmlns:ns2="2472cb66-fb45-4d7b-881b-965032a77856" targetNamespace="http://schemas.microsoft.com/office/2006/metadata/properties" ma:root="true" ma:fieldsID="6eb64c897261cdb44a44149ffa4e7ac3" ns2:_="">
    <xsd:import namespace="2472cb66-fb45-4d7b-881b-965032a77856"/>
    <xsd:element name="properties">
      <xsd:complexType>
        <xsd:sequence>
          <xsd:element name="documentManagement">
            <xsd:complexType>
              <xsd:all>
                <xsd:element ref="ns2:Meeting_x0020_Date"/>
                <xsd:element ref="ns2:Presentation_x0020_Type"/>
              </xsd:all>
            </xsd:complexType>
          </xsd:element>
        </xsd:sequence>
      </xsd:complexType>
    </xsd:element>
  </xsd:schema>
  <xsd:schema xmlns:xsd="http://www.w3.org/2001/XMLSchema" xmlns:dms="http://schemas.microsoft.com/office/2006/documentManagement/types" targetNamespace="2472cb66-fb45-4d7b-881b-965032a77856" elementFormDefault="qualified">
    <xsd:import namespace="http://schemas.microsoft.com/office/2006/documentManagement/types"/>
    <xsd:element name="Meeting_x0020_Date" ma:index="2" ma:displayName="Meeting Date" ma:default="[today]" ma:description="Date of Presentation" ma:format="DateOnly" ma:internalName="Meeting_x0020_Date">
      <xsd:simpleType>
        <xsd:restriction base="dms:DateTime"/>
      </xsd:simpleType>
    </xsd:element>
    <xsd:element name="Presentation_x0020_Type" ma:index="3" ma:displayName="Presentation Type" ma:default="Other" ma:description="Type of Presentaton" ma:format="Dropdown" ma:internalName="Presentation_x0020_Type">
      <xsd:simpleType>
        <xsd:restriction base="dms:Choice">
          <xsd:enumeration value="IIBA-CIC"/>
          <xsd:enumeration value="Monthly Topic"/>
          <xsd:enumeration value="Other"/>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ma:readOnly="tru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LongProperties xmlns="http://schemas.microsoft.com/office/2006/metadata/longProperties"/>
</file>

<file path=customXml/item3.xml><?xml version="1.0" encoding="utf-8"?>
<p:properties xmlns:p="http://schemas.microsoft.com/office/2006/metadata/properties" xmlns:xsi="http://www.w3.org/2001/XMLSchema-instance">
  <documentManagement>
    <Meeting_x0020_Date xmlns="2472cb66-fb45-4d7b-881b-965032a77856">2009-03-10T05:00:00+00:00</Meeting_x0020_Date>
    <Presentation_x0020_Type xmlns="2472cb66-fb45-4d7b-881b-965032a77856">IIBA-CIC</Presentation_x0020_Type>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E82F862-0534-4CEF-8171-01A97E83E54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472cb66-fb45-4d7b-881b-965032a77856"/>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0065BDB8-0016-409E-AF74-87EB2B8B11B2}">
  <ds:schemaRefs>
    <ds:schemaRef ds:uri="http://schemas.microsoft.com/office/2006/metadata/longProperties"/>
  </ds:schemaRefs>
</ds:datastoreItem>
</file>

<file path=customXml/itemProps3.xml><?xml version="1.0" encoding="utf-8"?>
<ds:datastoreItem xmlns:ds="http://schemas.openxmlformats.org/officeDocument/2006/customXml" ds:itemID="{7A7EF88B-94F3-4772-B81E-4DC475D9694F}">
  <ds:schemaRefs>
    <ds:schemaRef ds:uri="http://purl.org/dc/elements/1.1/"/>
    <ds:schemaRef ds:uri="http://schemas.microsoft.com/office/2006/metadata/properties"/>
    <ds:schemaRef ds:uri="http://schemas.microsoft.com/office/2006/documentManagement/types"/>
    <ds:schemaRef ds:uri="http://schemas.openxmlformats.org/package/2006/metadata/core-properties"/>
    <ds:schemaRef ds:uri="http://purl.org/dc/dcmitype/"/>
    <ds:schemaRef ds:uri="2472cb66-fb45-4d7b-881b-965032a77856"/>
    <ds:schemaRef ds:uri="http://www.w3.org/XML/1998/namespace"/>
    <ds:schemaRef ds:uri="http://purl.org/dc/terms/"/>
  </ds:schemaRefs>
</ds:datastoreItem>
</file>

<file path=customXml/itemProps4.xml><?xml version="1.0" encoding="utf-8"?>
<ds:datastoreItem xmlns:ds="http://schemas.openxmlformats.org/officeDocument/2006/customXml" ds:itemID="{5C74127F-F1A9-4CF4-8830-AFFE2BBEB00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5706</TotalTime>
  <Words>354</Words>
  <Application>Microsoft Office PowerPoint</Application>
  <PresentationFormat>On-screen Show (4:3)</PresentationFormat>
  <Paragraphs>96</Paragraphs>
  <Slides>24</Slides>
  <Notes>15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Times New Roman</vt:lpstr>
      <vt:lpstr>Wingdings</vt:lpstr>
      <vt:lpstr>Default Design</vt:lpstr>
      <vt:lpstr>International Institute of Business Analysis</vt:lpstr>
      <vt:lpstr>Tonight’s Experience</vt:lpstr>
      <vt:lpstr>Agile Mindset</vt:lpstr>
      <vt:lpstr>Agile Mindset</vt:lpstr>
      <vt:lpstr>Agile Frameworks</vt:lpstr>
      <vt:lpstr>Agile Frameworks</vt:lpstr>
      <vt:lpstr>Agile Adoption Pattern – Shu Ha Ri</vt:lpstr>
      <vt:lpstr>Roles and Titles</vt:lpstr>
      <vt:lpstr>What’ Missing</vt:lpstr>
      <vt:lpstr>Agile Reality</vt:lpstr>
      <vt:lpstr>Agile Reality</vt:lpstr>
      <vt:lpstr>Agile Reality</vt:lpstr>
      <vt:lpstr>Agile Reality</vt:lpstr>
      <vt:lpstr>Agile Reality</vt:lpstr>
      <vt:lpstr>Agile Reality</vt:lpstr>
      <vt:lpstr>Agile Reality</vt:lpstr>
      <vt:lpstr>Agile Reality</vt:lpstr>
      <vt:lpstr>Agile Reality</vt:lpstr>
      <vt:lpstr>Agile Reality</vt:lpstr>
      <vt:lpstr>Strategic - Portfolio</vt:lpstr>
      <vt:lpstr>Strategic - Program</vt:lpstr>
      <vt:lpstr>Strategic - Delivery</vt:lpstr>
      <vt:lpstr>Wrap Up</vt:lpstr>
      <vt:lpstr>Q&amp;A Discussion</vt:lpstr>
    </vt:vector>
  </TitlesOfParts>
  <Company>CDI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March Chapter Meeting</dc:title>
  <dc:creator>Sveta Poluektova</dc:creator>
  <cp:lastModifiedBy>Schulz, Colleen</cp:lastModifiedBy>
  <cp:revision>479</cp:revision>
  <cp:lastPrinted>2019-08-13T20:51:49Z</cp:lastPrinted>
  <dcterms:created xsi:type="dcterms:W3CDTF">2004-03-31T01:04:31Z</dcterms:created>
  <dcterms:modified xsi:type="dcterms:W3CDTF">2019-08-13T21:40:45Z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tatus">
    <vt:lpwstr>Draft</vt:lpwstr>
  </property>
  <property fmtid="{D5CDD505-2E9C-101B-9397-08002B2CF9AE}" pid="3" name="ContentType">
    <vt:lpwstr>Document</vt:lpwstr>
  </property>
  <property fmtid="{D5CDD505-2E9C-101B-9397-08002B2CF9AE}" pid="4" name="ContentTypeId">
    <vt:lpwstr>0x010100EAD2256C00715E4395946F39C0CADECC</vt:lpwstr>
  </property>
</Properties>
</file>